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3"/>
    <p:sldMasterId id="214748368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oboto"/>
      <p:regular r:id="rId25"/>
      <p:bold r:id="rId26"/>
      <p:italic r:id="rId27"/>
      <p:boldItalic r:id="rId28"/>
    </p:embeddedFont>
    <p:embeddedFont>
      <p:font typeface="Nunito"/>
      <p:regular r:id="rId29"/>
      <p:bold r:id="rId30"/>
      <p:italic r:id="rId31"/>
      <p:boldItalic r:id="rId32"/>
    </p:embeddedFont>
    <p:embeddedFont>
      <p:font typeface="Bebas Neue"/>
      <p:regular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-italic.fntdata"/><Relationship Id="rId30" Type="http://schemas.openxmlformats.org/officeDocument/2006/relationships/font" Target="fonts/Nunito-bold.fntdata"/><Relationship Id="rId11" Type="http://schemas.openxmlformats.org/officeDocument/2006/relationships/slide" Target="slides/slide6.xml"/><Relationship Id="rId33" Type="http://schemas.openxmlformats.org/officeDocument/2006/relationships/font" Target="fonts/BebasNeue-regular.fntdata"/><Relationship Id="rId10" Type="http://schemas.openxmlformats.org/officeDocument/2006/relationships/slide" Target="slides/slide5.xml"/><Relationship Id="rId32" Type="http://schemas.openxmlformats.org/officeDocument/2006/relationships/font" Target="fonts/Nuni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f46a57244e_0_35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f46a57244e_0_35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g34e4fa47278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9" name="Google Shape;1069;g34e4fa4727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g33df80e5b0e_0_8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" name="Google Shape;1078;g33df80e5b0e_0_8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g3511b495f3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6" name="Google Shape;1086;g3511b495f3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0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g33e5e7cf18d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" name="Google Shape;1092;g33e5e7cf18d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g33e5e7cf18d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9" name="Google Shape;1099;g33e5e7cf18d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g33e5e7cf18d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7" name="Google Shape;1107;g33e5e7cf18d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350e64ff77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350e64ff77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9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g33e5e7cf18d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1" name="Google Shape;1121;g33e5e7cf18d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</a:t>
            </a:r>
            <a:r>
              <a:rPr lang="en"/>
              <a:t>pdate 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33e5e7cf18d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33e5e7cf18d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g3297d6e5f3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3" name="Google Shape;1133;g3297d6e5f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337481c934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337481c93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33810401a00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33810401a00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331a3af40f3_0_7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331a3af40f3_0_7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331a3af40f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331a3af40f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34e4fa4727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34e4fa4727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→Describe local/global impacts of your project on individuals, organizations, and society (5% for this aspect)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331a3af40f3_0_2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331a3af40f3_0_2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8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g350e64ff77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0" name="Google Shape;1050;g350e64ff77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8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g34e4fa47278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0" name="Google Shape;1060;g34e4fa47278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896250" y="1391250"/>
            <a:ext cx="7317600" cy="218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392500" y="3647550"/>
            <a:ext cx="43590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hasCustomPrompt="1" type="title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/>
          <p:nvPr>
            <p:ph idx="1" type="subTitle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/>
          <p:nvPr>
            <p:ph hasCustomPrompt="1" type="title"/>
          </p:nvPr>
        </p:nvSpPr>
        <p:spPr>
          <a:xfrm>
            <a:off x="720000" y="1149600"/>
            <a:ext cx="12753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2" name="Google Shape;42;p13"/>
          <p:cNvSpPr txBox="1"/>
          <p:nvPr>
            <p:ph idx="1" type="subTitle"/>
          </p:nvPr>
        </p:nvSpPr>
        <p:spPr>
          <a:xfrm>
            <a:off x="720000" y="2382311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3"/>
          <p:cNvSpPr txBox="1"/>
          <p:nvPr>
            <p:ph hasCustomPrompt="1" idx="2" type="title"/>
          </p:nvPr>
        </p:nvSpPr>
        <p:spPr>
          <a:xfrm>
            <a:off x="3403800" y="1149600"/>
            <a:ext cx="12753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4" name="Google Shape;44;p13"/>
          <p:cNvSpPr txBox="1"/>
          <p:nvPr>
            <p:ph idx="3" type="subTitle"/>
          </p:nvPr>
        </p:nvSpPr>
        <p:spPr>
          <a:xfrm>
            <a:off x="3403800" y="2382311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3"/>
          <p:cNvSpPr txBox="1"/>
          <p:nvPr>
            <p:ph hasCustomPrompt="1" idx="4" type="title"/>
          </p:nvPr>
        </p:nvSpPr>
        <p:spPr>
          <a:xfrm>
            <a:off x="6087600" y="1149600"/>
            <a:ext cx="12753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6" name="Google Shape;46;p13"/>
          <p:cNvSpPr txBox="1"/>
          <p:nvPr>
            <p:ph idx="5" type="subTitle"/>
          </p:nvPr>
        </p:nvSpPr>
        <p:spPr>
          <a:xfrm>
            <a:off x="6087600" y="2382311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3"/>
          <p:cNvSpPr txBox="1"/>
          <p:nvPr>
            <p:ph hasCustomPrompt="1" idx="6" type="title"/>
          </p:nvPr>
        </p:nvSpPr>
        <p:spPr>
          <a:xfrm>
            <a:off x="720000" y="2867100"/>
            <a:ext cx="12753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/>
          <p:nvPr>
            <p:ph idx="7" type="subTitle"/>
          </p:nvPr>
        </p:nvSpPr>
        <p:spPr>
          <a:xfrm>
            <a:off x="720000" y="4121128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3"/>
          <p:cNvSpPr txBox="1"/>
          <p:nvPr>
            <p:ph hasCustomPrompt="1" idx="8" type="title"/>
          </p:nvPr>
        </p:nvSpPr>
        <p:spPr>
          <a:xfrm>
            <a:off x="3403800" y="2867100"/>
            <a:ext cx="12753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/>
          <p:nvPr>
            <p:ph idx="9" type="subTitle"/>
          </p:nvPr>
        </p:nvSpPr>
        <p:spPr>
          <a:xfrm>
            <a:off x="3403800" y="4121128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hasCustomPrompt="1" idx="13" type="title"/>
          </p:nvPr>
        </p:nvSpPr>
        <p:spPr>
          <a:xfrm>
            <a:off x="6087600" y="2867100"/>
            <a:ext cx="12753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/>
          <p:nvPr>
            <p:ph idx="14" type="subTitle"/>
          </p:nvPr>
        </p:nvSpPr>
        <p:spPr>
          <a:xfrm>
            <a:off x="6087600" y="4121128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5" type="title"/>
          </p:nvPr>
        </p:nvSpPr>
        <p:spPr>
          <a:xfrm>
            <a:off x="720000" y="5444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6" type="subTitle"/>
          </p:nvPr>
        </p:nvSpPr>
        <p:spPr>
          <a:xfrm>
            <a:off x="715100" y="1671350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7" type="subTitle"/>
          </p:nvPr>
        </p:nvSpPr>
        <p:spPr>
          <a:xfrm>
            <a:off x="3403800" y="1671350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8" type="subTitle"/>
          </p:nvPr>
        </p:nvSpPr>
        <p:spPr>
          <a:xfrm>
            <a:off x="6092500" y="1671350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9" type="subTitle"/>
          </p:nvPr>
        </p:nvSpPr>
        <p:spPr>
          <a:xfrm>
            <a:off x="715100" y="340562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20" type="subTitle"/>
          </p:nvPr>
        </p:nvSpPr>
        <p:spPr>
          <a:xfrm>
            <a:off x="3403800" y="340562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21" type="subTitle"/>
          </p:nvPr>
        </p:nvSpPr>
        <p:spPr>
          <a:xfrm>
            <a:off x="6092500" y="340562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2290025" y="2928400"/>
            <a:ext cx="4563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1458125" y="1188100"/>
            <a:ext cx="62277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idx="1" type="subTitle"/>
          </p:nvPr>
        </p:nvSpPr>
        <p:spPr>
          <a:xfrm>
            <a:off x="720000" y="1302500"/>
            <a:ext cx="2907600" cy="135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idx="1" type="subTitle"/>
          </p:nvPr>
        </p:nvSpPr>
        <p:spPr>
          <a:xfrm>
            <a:off x="1181425" y="2303125"/>
            <a:ext cx="29076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8" name="Google Shape;68;p16"/>
          <p:cNvSpPr txBox="1"/>
          <p:nvPr>
            <p:ph idx="2" type="subTitle"/>
          </p:nvPr>
        </p:nvSpPr>
        <p:spPr>
          <a:xfrm>
            <a:off x="4836300" y="2303125"/>
            <a:ext cx="29076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9" name="Google Shape;69;p16"/>
          <p:cNvSpPr txBox="1"/>
          <p:nvPr>
            <p:ph idx="3" type="subTitle"/>
          </p:nvPr>
        </p:nvSpPr>
        <p:spPr>
          <a:xfrm>
            <a:off x="1181425" y="2917150"/>
            <a:ext cx="29076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4" type="subTitle"/>
          </p:nvPr>
        </p:nvSpPr>
        <p:spPr>
          <a:xfrm>
            <a:off x="4836300" y="2917150"/>
            <a:ext cx="29076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idx="1" type="subTitle"/>
          </p:nvPr>
        </p:nvSpPr>
        <p:spPr>
          <a:xfrm>
            <a:off x="7200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2" type="subTitle"/>
          </p:nvPr>
        </p:nvSpPr>
        <p:spPr>
          <a:xfrm>
            <a:off x="720000" y="3009838"/>
            <a:ext cx="2336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3" type="subTitle"/>
          </p:nvPr>
        </p:nvSpPr>
        <p:spPr>
          <a:xfrm>
            <a:off x="3403800" y="3009838"/>
            <a:ext cx="2336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4" type="subTitle"/>
          </p:nvPr>
        </p:nvSpPr>
        <p:spPr>
          <a:xfrm>
            <a:off x="6087600" y="3009838"/>
            <a:ext cx="2336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5" type="subTitle"/>
          </p:nvPr>
        </p:nvSpPr>
        <p:spPr>
          <a:xfrm>
            <a:off x="34038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6" type="subTitle"/>
          </p:nvPr>
        </p:nvSpPr>
        <p:spPr>
          <a:xfrm>
            <a:off x="60876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" type="subTitle"/>
          </p:nvPr>
        </p:nvSpPr>
        <p:spPr>
          <a:xfrm>
            <a:off x="7200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2" type="subTitle"/>
          </p:nvPr>
        </p:nvSpPr>
        <p:spPr>
          <a:xfrm>
            <a:off x="720000" y="3009838"/>
            <a:ext cx="2336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3" type="subTitle"/>
          </p:nvPr>
        </p:nvSpPr>
        <p:spPr>
          <a:xfrm>
            <a:off x="3403800" y="3009838"/>
            <a:ext cx="2336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4" type="subTitle"/>
          </p:nvPr>
        </p:nvSpPr>
        <p:spPr>
          <a:xfrm>
            <a:off x="6087600" y="3009838"/>
            <a:ext cx="2336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5" type="subTitle"/>
          </p:nvPr>
        </p:nvSpPr>
        <p:spPr>
          <a:xfrm>
            <a:off x="34038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7" name="Google Shape;87;p18"/>
          <p:cNvSpPr txBox="1"/>
          <p:nvPr>
            <p:ph idx="6" type="subTitle"/>
          </p:nvPr>
        </p:nvSpPr>
        <p:spPr>
          <a:xfrm>
            <a:off x="6087600" y="233047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idx="1" type="subTitle"/>
          </p:nvPr>
        </p:nvSpPr>
        <p:spPr>
          <a:xfrm>
            <a:off x="1195875" y="1555975"/>
            <a:ext cx="28671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0" name="Google Shape;90;p19"/>
          <p:cNvSpPr txBox="1"/>
          <p:nvPr>
            <p:ph idx="2" type="subTitle"/>
          </p:nvPr>
        </p:nvSpPr>
        <p:spPr>
          <a:xfrm>
            <a:off x="1195863" y="2269375"/>
            <a:ext cx="28671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idx="3" type="subTitle"/>
          </p:nvPr>
        </p:nvSpPr>
        <p:spPr>
          <a:xfrm>
            <a:off x="5081043" y="2269375"/>
            <a:ext cx="28671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4" type="subTitle"/>
          </p:nvPr>
        </p:nvSpPr>
        <p:spPr>
          <a:xfrm>
            <a:off x="1195863" y="3659300"/>
            <a:ext cx="28671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5" type="subTitle"/>
          </p:nvPr>
        </p:nvSpPr>
        <p:spPr>
          <a:xfrm>
            <a:off x="5081043" y="3659300"/>
            <a:ext cx="28671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6" type="subTitle"/>
          </p:nvPr>
        </p:nvSpPr>
        <p:spPr>
          <a:xfrm>
            <a:off x="1195875" y="2945900"/>
            <a:ext cx="28671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6" name="Google Shape;96;p19"/>
          <p:cNvSpPr txBox="1"/>
          <p:nvPr>
            <p:ph idx="7" type="subTitle"/>
          </p:nvPr>
        </p:nvSpPr>
        <p:spPr>
          <a:xfrm>
            <a:off x="5081050" y="1555975"/>
            <a:ext cx="28671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" name="Google Shape;97;p19"/>
          <p:cNvSpPr txBox="1"/>
          <p:nvPr>
            <p:ph idx="8" type="subTitle"/>
          </p:nvPr>
        </p:nvSpPr>
        <p:spPr>
          <a:xfrm>
            <a:off x="5081050" y="2945900"/>
            <a:ext cx="28671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1" type="subTitle"/>
          </p:nvPr>
        </p:nvSpPr>
        <p:spPr>
          <a:xfrm>
            <a:off x="720000" y="219648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2" type="subTitle"/>
          </p:nvPr>
        </p:nvSpPr>
        <p:spPr>
          <a:xfrm>
            <a:off x="3403800" y="219648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3" type="subTitle"/>
          </p:nvPr>
        </p:nvSpPr>
        <p:spPr>
          <a:xfrm>
            <a:off x="6087600" y="2196486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4" type="subTitle"/>
          </p:nvPr>
        </p:nvSpPr>
        <p:spPr>
          <a:xfrm>
            <a:off x="720000" y="3851103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5" type="subTitle"/>
          </p:nvPr>
        </p:nvSpPr>
        <p:spPr>
          <a:xfrm>
            <a:off x="3403800" y="3851103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0"/>
          <p:cNvSpPr txBox="1"/>
          <p:nvPr>
            <p:ph idx="6" type="subTitle"/>
          </p:nvPr>
        </p:nvSpPr>
        <p:spPr>
          <a:xfrm>
            <a:off x="6087600" y="3851103"/>
            <a:ext cx="23364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0"/>
          <p:cNvSpPr txBox="1"/>
          <p:nvPr>
            <p:ph idx="7" type="subTitle"/>
          </p:nvPr>
        </p:nvSpPr>
        <p:spPr>
          <a:xfrm>
            <a:off x="715100" y="148552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7" name="Google Shape;107;p20"/>
          <p:cNvSpPr txBox="1"/>
          <p:nvPr>
            <p:ph idx="8" type="subTitle"/>
          </p:nvPr>
        </p:nvSpPr>
        <p:spPr>
          <a:xfrm>
            <a:off x="3403800" y="148552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8" name="Google Shape;108;p20"/>
          <p:cNvSpPr txBox="1"/>
          <p:nvPr>
            <p:ph idx="9" type="subTitle"/>
          </p:nvPr>
        </p:nvSpPr>
        <p:spPr>
          <a:xfrm>
            <a:off x="6092500" y="1485525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9" name="Google Shape;109;p20"/>
          <p:cNvSpPr txBox="1"/>
          <p:nvPr>
            <p:ph idx="13" type="subTitle"/>
          </p:nvPr>
        </p:nvSpPr>
        <p:spPr>
          <a:xfrm>
            <a:off x="715100" y="3135600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0" name="Google Shape;110;p20"/>
          <p:cNvSpPr txBox="1"/>
          <p:nvPr>
            <p:ph idx="14" type="subTitle"/>
          </p:nvPr>
        </p:nvSpPr>
        <p:spPr>
          <a:xfrm>
            <a:off x="3403800" y="3135600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1" name="Google Shape;111;p20"/>
          <p:cNvSpPr txBox="1"/>
          <p:nvPr>
            <p:ph idx="15" type="subTitle"/>
          </p:nvPr>
        </p:nvSpPr>
        <p:spPr>
          <a:xfrm>
            <a:off x="6092500" y="3135600"/>
            <a:ext cx="2336400" cy="713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720000" y="2179625"/>
            <a:ext cx="7704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2996550" y="1337825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2391925" y="3132175"/>
            <a:ext cx="43602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hasCustomPrompt="1" type="title"/>
          </p:nvPr>
        </p:nvSpPr>
        <p:spPr>
          <a:xfrm>
            <a:off x="1284000" y="540000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4" name="Google Shape;114;p21"/>
          <p:cNvSpPr txBox="1"/>
          <p:nvPr>
            <p:ph idx="1" type="subTitle"/>
          </p:nvPr>
        </p:nvSpPr>
        <p:spPr>
          <a:xfrm>
            <a:off x="1284000" y="1246025"/>
            <a:ext cx="65760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1"/>
          <p:cNvSpPr txBox="1"/>
          <p:nvPr>
            <p:ph hasCustomPrompt="1" idx="2" type="title"/>
          </p:nvPr>
        </p:nvSpPr>
        <p:spPr>
          <a:xfrm>
            <a:off x="1284000" y="1996138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6" name="Google Shape;116;p21"/>
          <p:cNvSpPr txBox="1"/>
          <p:nvPr>
            <p:ph idx="3" type="subTitle"/>
          </p:nvPr>
        </p:nvSpPr>
        <p:spPr>
          <a:xfrm>
            <a:off x="1284000" y="2702163"/>
            <a:ext cx="65760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1"/>
          <p:cNvSpPr txBox="1"/>
          <p:nvPr>
            <p:ph hasCustomPrompt="1" idx="4" type="title"/>
          </p:nvPr>
        </p:nvSpPr>
        <p:spPr>
          <a:xfrm>
            <a:off x="1284000" y="3452288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8" name="Google Shape;118;p21"/>
          <p:cNvSpPr txBox="1"/>
          <p:nvPr>
            <p:ph idx="5" type="subTitle"/>
          </p:nvPr>
        </p:nvSpPr>
        <p:spPr>
          <a:xfrm>
            <a:off x="1284000" y="4158313"/>
            <a:ext cx="65760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hasCustomPrompt="1" type="title"/>
          </p:nvPr>
        </p:nvSpPr>
        <p:spPr>
          <a:xfrm>
            <a:off x="715100" y="2090900"/>
            <a:ext cx="20856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1" name="Google Shape;121;p22"/>
          <p:cNvSpPr txBox="1"/>
          <p:nvPr>
            <p:ph idx="1" type="subTitle"/>
          </p:nvPr>
        </p:nvSpPr>
        <p:spPr>
          <a:xfrm>
            <a:off x="715100" y="2796927"/>
            <a:ext cx="20856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2"/>
          <p:cNvSpPr txBox="1"/>
          <p:nvPr>
            <p:ph hasCustomPrompt="1" idx="2" type="title"/>
          </p:nvPr>
        </p:nvSpPr>
        <p:spPr>
          <a:xfrm>
            <a:off x="3529188" y="2090905"/>
            <a:ext cx="20856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3" name="Google Shape;123;p22"/>
          <p:cNvSpPr txBox="1"/>
          <p:nvPr>
            <p:ph idx="3" type="subTitle"/>
          </p:nvPr>
        </p:nvSpPr>
        <p:spPr>
          <a:xfrm>
            <a:off x="3529188" y="2796932"/>
            <a:ext cx="20856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2"/>
          <p:cNvSpPr txBox="1"/>
          <p:nvPr>
            <p:ph hasCustomPrompt="1" idx="4" type="title"/>
          </p:nvPr>
        </p:nvSpPr>
        <p:spPr>
          <a:xfrm>
            <a:off x="6343300" y="2090897"/>
            <a:ext cx="20856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5" name="Google Shape;125;p22"/>
          <p:cNvSpPr txBox="1"/>
          <p:nvPr>
            <p:ph idx="5" type="subTitle"/>
          </p:nvPr>
        </p:nvSpPr>
        <p:spPr>
          <a:xfrm>
            <a:off x="6343300" y="2796925"/>
            <a:ext cx="20856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ctrTitle"/>
          </p:nvPr>
        </p:nvSpPr>
        <p:spPr>
          <a:xfrm>
            <a:off x="2429925" y="535000"/>
            <a:ext cx="4284000" cy="150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8" name="Google Shape;128;p23"/>
          <p:cNvSpPr txBox="1"/>
          <p:nvPr>
            <p:ph idx="1" type="subTitle"/>
          </p:nvPr>
        </p:nvSpPr>
        <p:spPr>
          <a:xfrm>
            <a:off x="2425050" y="2280800"/>
            <a:ext cx="4293900" cy="123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3"/>
          <p:cNvSpPr txBox="1"/>
          <p:nvPr/>
        </p:nvSpPr>
        <p:spPr>
          <a:xfrm>
            <a:off x="2779275" y="3514700"/>
            <a:ext cx="35853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CREDITS:</a:t>
            </a:r>
            <a:r>
              <a:rPr lang="en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This presentation template was created by </a:t>
            </a:r>
            <a:r>
              <a:rPr b="1" lang="en" sz="1100">
                <a:solidFill>
                  <a:srgbClr val="000000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,</a:t>
            </a:r>
            <a:r>
              <a:rPr lang="en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including icons by </a:t>
            </a:r>
            <a:r>
              <a:rPr b="1" lang="en" sz="1100">
                <a:solidFill>
                  <a:srgbClr val="000000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,</a:t>
            </a:r>
            <a:r>
              <a:rPr lang="en" sz="1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and infographics &amp; images by </a:t>
            </a:r>
            <a:r>
              <a:rPr b="1" lang="en" sz="1100">
                <a:solidFill>
                  <a:srgbClr val="000000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oogle Shape;135;p26"/>
          <p:cNvGrpSpPr/>
          <p:nvPr/>
        </p:nvGrpSpPr>
        <p:grpSpPr>
          <a:xfrm>
            <a:off x="1376525" y="-1521150"/>
            <a:ext cx="7767703" cy="3383025"/>
            <a:chOff x="24125" y="294775"/>
            <a:chExt cx="7767703" cy="3383025"/>
          </a:xfrm>
        </p:grpSpPr>
        <p:sp>
          <p:nvSpPr>
            <p:cNvPr id="136" name="Google Shape;136;p26"/>
            <p:cNvSpPr/>
            <p:nvPr/>
          </p:nvSpPr>
          <p:spPr>
            <a:xfrm>
              <a:off x="1686375" y="607200"/>
              <a:ext cx="142125" cy="129550"/>
            </a:xfrm>
            <a:custGeom>
              <a:rect b="b" l="l" r="r" t="t"/>
              <a:pathLst>
                <a:path extrusionOk="0" h="5182" w="5685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6"/>
            <p:cNvSpPr/>
            <p:nvPr/>
          </p:nvSpPr>
          <p:spPr>
            <a:xfrm>
              <a:off x="66098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6"/>
            <p:cNvSpPr/>
            <p:nvPr/>
          </p:nvSpPr>
          <p:spPr>
            <a:xfrm>
              <a:off x="67216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6"/>
            <p:cNvSpPr/>
            <p:nvPr/>
          </p:nvSpPr>
          <p:spPr>
            <a:xfrm>
              <a:off x="68340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6"/>
            <p:cNvSpPr/>
            <p:nvPr/>
          </p:nvSpPr>
          <p:spPr>
            <a:xfrm>
              <a:off x="69459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6"/>
            <p:cNvSpPr/>
            <p:nvPr/>
          </p:nvSpPr>
          <p:spPr>
            <a:xfrm>
              <a:off x="70577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6"/>
            <p:cNvSpPr/>
            <p:nvPr/>
          </p:nvSpPr>
          <p:spPr>
            <a:xfrm>
              <a:off x="71701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6"/>
            <p:cNvSpPr/>
            <p:nvPr/>
          </p:nvSpPr>
          <p:spPr>
            <a:xfrm>
              <a:off x="728200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6"/>
            <p:cNvSpPr/>
            <p:nvPr/>
          </p:nvSpPr>
          <p:spPr>
            <a:xfrm>
              <a:off x="2406525" y="1218350"/>
              <a:ext cx="5385303" cy="1110475"/>
            </a:xfrm>
            <a:custGeom>
              <a:rect b="b" l="l" r="r" t="t"/>
              <a:pathLst>
                <a:path extrusionOk="0" h="44419" w="206136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6"/>
            <p:cNvSpPr/>
            <p:nvPr/>
          </p:nvSpPr>
          <p:spPr>
            <a:xfrm>
              <a:off x="987925" y="355975"/>
              <a:ext cx="6210225" cy="1468400"/>
            </a:xfrm>
            <a:custGeom>
              <a:rect b="b" l="l" r="r" t="t"/>
              <a:pathLst>
                <a:path extrusionOk="0" h="58736" w="248409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6"/>
            <p:cNvSpPr/>
            <p:nvPr/>
          </p:nvSpPr>
          <p:spPr>
            <a:xfrm>
              <a:off x="1265250" y="1389550"/>
              <a:ext cx="6299250" cy="1955000"/>
            </a:xfrm>
            <a:custGeom>
              <a:rect b="b" l="l" r="r" t="t"/>
              <a:pathLst>
                <a:path extrusionOk="0" h="78200" w="25197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6"/>
            <p:cNvSpPr/>
            <p:nvPr/>
          </p:nvSpPr>
          <p:spPr>
            <a:xfrm>
              <a:off x="1631600" y="1974425"/>
              <a:ext cx="6160000" cy="1095650"/>
            </a:xfrm>
            <a:custGeom>
              <a:rect b="b" l="l" r="r" t="t"/>
              <a:pathLst>
                <a:path extrusionOk="0" h="43826" w="24640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6"/>
            <p:cNvSpPr/>
            <p:nvPr/>
          </p:nvSpPr>
          <p:spPr>
            <a:xfrm>
              <a:off x="1978550" y="331575"/>
              <a:ext cx="4691750" cy="1289675"/>
            </a:xfrm>
            <a:custGeom>
              <a:rect b="b" l="l" r="r" t="t"/>
              <a:pathLst>
                <a:path extrusionOk="0" h="51587" w="18767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6"/>
            <p:cNvSpPr/>
            <p:nvPr/>
          </p:nvSpPr>
          <p:spPr>
            <a:xfrm>
              <a:off x="937150" y="2104550"/>
              <a:ext cx="6622775" cy="1510475"/>
            </a:xfrm>
            <a:custGeom>
              <a:rect b="b" l="l" r="r" t="t"/>
              <a:pathLst>
                <a:path extrusionOk="0" h="60419" w="264911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6"/>
            <p:cNvSpPr/>
            <p:nvPr/>
          </p:nvSpPr>
          <p:spPr>
            <a:xfrm>
              <a:off x="1664700" y="294775"/>
              <a:ext cx="3135650" cy="766675"/>
            </a:xfrm>
            <a:custGeom>
              <a:rect b="b" l="l" r="r" t="t"/>
              <a:pathLst>
                <a:path extrusionOk="0" h="30667" w="125426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6"/>
            <p:cNvSpPr/>
            <p:nvPr/>
          </p:nvSpPr>
          <p:spPr>
            <a:xfrm>
              <a:off x="100600" y="2193550"/>
              <a:ext cx="3410675" cy="530725"/>
            </a:xfrm>
            <a:custGeom>
              <a:rect b="b" l="l" r="r" t="t"/>
              <a:pathLst>
                <a:path extrusionOk="0" h="21229" w="136427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6"/>
            <p:cNvSpPr/>
            <p:nvPr/>
          </p:nvSpPr>
          <p:spPr>
            <a:xfrm>
              <a:off x="106300" y="832600"/>
              <a:ext cx="2024625" cy="395475"/>
            </a:xfrm>
            <a:custGeom>
              <a:rect b="b" l="l" r="r" t="t"/>
              <a:pathLst>
                <a:path extrusionOk="0" h="15819" w="80985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6"/>
            <p:cNvSpPr/>
            <p:nvPr/>
          </p:nvSpPr>
          <p:spPr>
            <a:xfrm>
              <a:off x="24125" y="1108225"/>
              <a:ext cx="1654850" cy="513025"/>
            </a:xfrm>
            <a:custGeom>
              <a:rect b="b" l="l" r="r" t="t"/>
              <a:pathLst>
                <a:path extrusionOk="0" h="20521" w="66194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6"/>
            <p:cNvSpPr/>
            <p:nvPr/>
          </p:nvSpPr>
          <p:spPr>
            <a:xfrm>
              <a:off x="24125" y="1371850"/>
              <a:ext cx="979225" cy="451975"/>
            </a:xfrm>
            <a:custGeom>
              <a:rect b="b" l="l" r="r" t="t"/>
              <a:pathLst>
                <a:path extrusionOk="0" h="18079" w="39169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6"/>
            <p:cNvSpPr/>
            <p:nvPr/>
          </p:nvSpPr>
          <p:spPr>
            <a:xfrm>
              <a:off x="5585500" y="1408375"/>
              <a:ext cx="1529900" cy="580350"/>
            </a:xfrm>
            <a:custGeom>
              <a:rect b="b" l="l" r="r" t="t"/>
              <a:pathLst>
                <a:path extrusionOk="0" h="23214" w="61196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6"/>
            <p:cNvSpPr/>
            <p:nvPr/>
          </p:nvSpPr>
          <p:spPr>
            <a:xfrm>
              <a:off x="5953000" y="35431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6"/>
            <p:cNvSpPr/>
            <p:nvPr/>
          </p:nvSpPr>
          <p:spPr>
            <a:xfrm>
              <a:off x="5976400" y="356650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6"/>
            <p:cNvSpPr/>
            <p:nvPr/>
          </p:nvSpPr>
          <p:spPr>
            <a:xfrm>
              <a:off x="5421175" y="22563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6"/>
            <p:cNvSpPr/>
            <p:nvPr/>
          </p:nvSpPr>
          <p:spPr>
            <a:xfrm>
              <a:off x="5444575" y="22797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6"/>
            <p:cNvSpPr/>
            <p:nvPr/>
          </p:nvSpPr>
          <p:spPr>
            <a:xfrm>
              <a:off x="5459400" y="19122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6"/>
            <p:cNvSpPr/>
            <p:nvPr/>
          </p:nvSpPr>
          <p:spPr>
            <a:xfrm>
              <a:off x="5482800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6"/>
            <p:cNvSpPr/>
            <p:nvPr/>
          </p:nvSpPr>
          <p:spPr>
            <a:xfrm>
              <a:off x="4736975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6"/>
            <p:cNvSpPr/>
            <p:nvPr/>
          </p:nvSpPr>
          <p:spPr>
            <a:xfrm>
              <a:off x="7044625" y="263295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6"/>
            <p:cNvSpPr/>
            <p:nvPr/>
          </p:nvSpPr>
          <p:spPr>
            <a:xfrm>
              <a:off x="4222850" y="1085400"/>
              <a:ext cx="134675" cy="134675"/>
            </a:xfrm>
            <a:custGeom>
              <a:rect b="b" l="l" r="r" t="t"/>
              <a:pathLst>
                <a:path extrusionOk="0" h="5387" w="5387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6"/>
            <p:cNvSpPr/>
            <p:nvPr/>
          </p:nvSpPr>
          <p:spPr>
            <a:xfrm>
              <a:off x="4246800" y="1108775"/>
              <a:ext cx="87350" cy="87925"/>
            </a:xfrm>
            <a:custGeom>
              <a:rect b="b" l="l" r="r" t="t"/>
              <a:pathLst>
                <a:path extrusionOk="0" h="3517" w="3494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6"/>
            <p:cNvSpPr/>
            <p:nvPr/>
          </p:nvSpPr>
          <p:spPr>
            <a:xfrm>
              <a:off x="3502700" y="25850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6"/>
            <p:cNvSpPr/>
            <p:nvPr/>
          </p:nvSpPr>
          <p:spPr>
            <a:xfrm>
              <a:off x="3526100" y="2608400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6"/>
            <p:cNvSpPr/>
            <p:nvPr/>
          </p:nvSpPr>
          <p:spPr>
            <a:xfrm>
              <a:off x="2281550" y="115615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6"/>
            <p:cNvSpPr/>
            <p:nvPr/>
          </p:nvSpPr>
          <p:spPr>
            <a:xfrm>
              <a:off x="2304950" y="1179550"/>
              <a:ext cx="87325" cy="87900"/>
            </a:xfrm>
            <a:custGeom>
              <a:rect b="b" l="l" r="r" t="t"/>
              <a:pathLst>
                <a:path extrusionOk="0" h="3516" w="3493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6"/>
            <p:cNvSpPr/>
            <p:nvPr/>
          </p:nvSpPr>
          <p:spPr>
            <a:xfrm>
              <a:off x="1577950" y="1004925"/>
              <a:ext cx="94750" cy="94750"/>
            </a:xfrm>
            <a:custGeom>
              <a:rect b="b" l="l" r="r" t="t"/>
              <a:pathLst>
                <a:path extrusionOk="0" h="3790" w="379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6"/>
            <p:cNvSpPr/>
            <p:nvPr/>
          </p:nvSpPr>
          <p:spPr>
            <a:xfrm>
              <a:off x="1595075" y="1022050"/>
              <a:ext cx="59950" cy="59950"/>
            </a:xfrm>
            <a:custGeom>
              <a:rect b="b" l="l" r="r" t="t"/>
              <a:pathLst>
                <a:path extrusionOk="0" h="2398" w="2398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6"/>
            <p:cNvSpPr/>
            <p:nvPr/>
          </p:nvSpPr>
          <p:spPr>
            <a:xfrm>
              <a:off x="2892125" y="11704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6"/>
            <p:cNvSpPr/>
            <p:nvPr/>
          </p:nvSpPr>
          <p:spPr>
            <a:xfrm>
              <a:off x="7004675" y="136615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6"/>
            <p:cNvSpPr/>
            <p:nvPr/>
          </p:nvSpPr>
          <p:spPr>
            <a:xfrm>
              <a:off x="6446600" y="227060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6"/>
            <p:cNvSpPr/>
            <p:nvPr/>
          </p:nvSpPr>
          <p:spPr>
            <a:xfrm>
              <a:off x="6258275" y="3300575"/>
              <a:ext cx="69650" cy="69650"/>
            </a:xfrm>
            <a:custGeom>
              <a:rect b="b" l="l" r="r" t="t"/>
              <a:pathLst>
                <a:path extrusionOk="0" h="2786" w="2786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6"/>
            <p:cNvSpPr/>
            <p:nvPr/>
          </p:nvSpPr>
          <p:spPr>
            <a:xfrm>
              <a:off x="4746100" y="3030675"/>
              <a:ext cx="69650" cy="69075"/>
            </a:xfrm>
            <a:custGeom>
              <a:rect b="b" l="l" r="r" t="t"/>
              <a:pathLst>
                <a:path extrusionOk="0" h="2763" w="2786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6"/>
            <p:cNvSpPr/>
            <p:nvPr/>
          </p:nvSpPr>
          <p:spPr>
            <a:xfrm>
              <a:off x="5111875" y="1378700"/>
              <a:ext cx="106175" cy="106150"/>
            </a:xfrm>
            <a:custGeom>
              <a:rect b="b" l="l" r="r" t="t"/>
              <a:pathLst>
                <a:path extrusionOk="0" h="4246" w="4247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6"/>
            <p:cNvSpPr/>
            <p:nvPr/>
          </p:nvSpPr>
          <p:spPr>
            <a:xfrm>
              <a:off x="5692225" y="1404950"/>
              <a:ext cx="75350" cy="74775"/>
            </a:xfrm>
            <a:custGeom>
              <a:rect b="b" l="l" r="r" t="t"/>
              <a:pathLst>
                <a:path extrusionOk="0" h="2991" w="3014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6"/>
            <p:cNvSpPr/>
            <p:nvPr/>
          </p:nvSpPr>
          <p:spPr>
            <a:xfrm>
              <a:off x="5821750" y="1469425"/>
              <a:ext cx="79350" cy="79350"/>
            </a:xfrm>
            <a:custGeom>
              <a:rect b="b" l="l" r="r" t="t"/>
              <a:pathLst>
                <a:path extrusionOk="0" h="3174" w="3174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6"/>
            <p:cNvSpPr/>
            <p:nvPr/>
          </p:nvSpPr>
          <p:spPr>
            <a:xfrm>
              <a:off x="3572900" y="2384150"/>
              <a:ext cx="139825" cy="139250"/>
            </a:xfrm>
            <a:custGeom>
              <a:rect b="b" l="l" r="r" t="t"/>
              <a:pathLst>
                <a:path extrusionOk="0" h="5570" w="5593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6"/>
            <p:cNvSpPr/>
            <p:nvPr/>
          </p:nvSpPr>
          <p:spPr>
            <a:xfrm>
              <a:off x="5419450" y="2995300"/>
              <a:ext cx="139825" cy="139825"/>
            </a:xfrm>
            <a:custGeom>
              <a:rect b="b" l="l" r="r" t="t"/>
              <a:pathLst>
                <a:path extrusionOk="0" h="5593" w="5593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6"/>
            <p:cNvSpPr/>
            <p:nvPr/>
          </p:nvSpPr>
          <p:spPr>
            <a:xfrm>
              <a:off x="3311550" y="1787275"/>
              <a:ext cx="65075" cy="65075"/>
            </a:xfrm>
            <a:custGeom>
              <a:rect b="b" l="l" r="r" t="t"/>
              <a:pathLst>
                <a:path extrusionOk="0" h="2603" w="2603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6"/>
            <p:cNvSpPr/>
            <p:nvPr/>
          </p:nvSpPr>
          <p:spPr>
            <a:xfrm>
              <a:off x="3501550" y="1519075"/>
              <a:ext cx="143825" cy="144400"/>
            </a:xfrm>
            <a:custGeom>
              <a:rect b="b" l="l" r="r" t="t"/>
              <a:pathLst>
                <a:path extrusionOk="0" h="5776" w="5753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6"/>
            <p:cNvSpPr/>
            <p:nvPr/>
          </p:nvSpPr>
          <p:spPr>
            <a:xfrm>
              <a:off x="3526675" y="1544750"/>
              <a:ext cx="93600" cy="93050"/>
            </a:xfrm>
            <a:custGeom>
              <a:rect b="b" l="l" r="r" t="t"/>
              <a:pathLst>
                <a:path extrusionOk="0" h="3722" w="3744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6"/>
            <p:cNvSpPr/>
            <p:nvPr/>
          </p:nvSpPr>
          <p:spPr>
            <a:xfrm>
              <a:off x="1930050" y="1563575"/>
              <a:ext cx="106150" cy="106175"/>
            </a:xfrm>
            <a:custGeom>
              <a:rect b="b" l="l" r="r" t="t"/>
              <a:pathLst>
                <a:path extrusionOk="0" h="4247" w="4246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6"/>
            <p:cNvSpPr/>
            <p:nvPr/>
          </p:nvSpPr>
          <p:spPr>
            <a:xfrm>
              <a:off x="1621325" y="1563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6"/>
            <p:cNvSpPr/>
            <p:nvPr/>
          </p:nvSpPr>
          <p:spPr>
            <a:xfrm>
              <a:off x="944550" y="1765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6"/>
            <p:cNvSpPr/>
            <p:nvPr/>
          </p:nvSpPr>
          <p:spPr>
            <a:xfrm>
              <a:off x="496050" y="13239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6"/>
            <p:cNvSpPr/>
            <p:nvPr/>
          </p:nvSpPr>
          <p:spPr>
            <a:xfrm>
              <a:off x="3168300" y="1186975"/>
              <a:ext cx="72500" cy="73050"/>
            </a:xfrm>
            <a:custGeom>
              <a:rect b="b" l="l" r="r" t="t"/>
              <a:pathLst>
                <a:path extrusionOk="0" h="2922" w="290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6"/>
            <p:cNvSpPr/>
            <p:nvPr/>
          </p:nvSpPr>
          <p:spPr>
            <a:xfrm>
              <a:off x="1238425" y="1362725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6"/>
            <p:cNvSpPr/>
            <p:nvPr/>
          </p:nvSpPr>
          <p:spPr>
            <a:xfrm>
              <a:off x="2281550" y="832600"/>
              <a:ext cx="2995850" cy="9725"/>
            </a:xfrm>
            <a:custGeom>
              <a:rect b="b" l="l" r="r" t="t"/>
              <a:pathLst>
                <a:path extrusionOk="0" h="389" w="119834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6"/>
            <p:cNvSpPr/>
            <p:nvPr/>
          </p:nvSpPr>
          <p:spPr>
            <a:xfrm>
              <a:off x="2222775" y="800650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6"/>
            <p:cNvSpPr/>
            <p:nvPr/>
          </p:nvSpPr>
          <p:spPr>
            <a:xfrm>
              <a:off x="5235725" y="800650"/>
              <a:ext cx="73050" cy="73050"/>
            </a:xfrm>
            <a:custGeom>
              <a:rect b="b" l="l" r="r" t="t"/>
              <a:pathLst>
                <a:path extrusionOk="0" h="2922" w="2922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6"/>
            <p:cNvSpPr/>
            <p:nvPr/>
          </p:nvSpPr>
          <p:spPr>
            <a:xfrm>
              <a:off x="5732175" y="319450"/>
              <a:ext cx="1118450" cy="1117475"/>
            </a:xfrm>
            <a:custGeom>
              <a:rect b="b" l="l" r="r" t="t"/>
              <a:pathLst>
                <a:path extrusionOk="0" h="44699" w="44738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6"/>
            <p:cNvSpPr/>
            <p:nvPr/>
          </p:nvSpPr>
          <p:spPr>
            <a:xfrm>
              <a:off x="5870250" y="381100"/>
              <a:ext cx="1118475" cy="1117450"/>
            </a:xfrm>
            <a:custGeom>
              <a:rect b="b" l="l" r="r" t="t"/>
              <a:pathLst>
                <a:path extrusionOk="0" h="44698" w="44739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6"/>
            <p:cNvSpPr/>
            <p:nvPr/>
          </p:nvSpPr>
          <p:spPr>
            <a:xfrm>
              <a:off x="4775775" y="1974875"/>
              <a:ext cx="2300825" cy="706600"/>
            </a:xfrm>
            <a:custGeom>
              <a:rect b="b" l="l" r="r" t="t"/>
              <a:pathLst>
                <a:path extrusionOk="0" h="28264" w="92033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6"/>
            <p:cNvSpPr/>
            <p:nvPr/>
          </p:nvSpPr>
          <p:spPr>
            <a:xfrm>
              <a:off x="3518100" y="2023500"/>
              <a:ext cx="149550" cy="93050"/>
            </a:xfrm>
            <a:custGeom>
              <a:rect b="b" l="l" r="r" t="t"/>
              <a:pathLst>
                <a:path extrusionOk="0" h="3722" w="5982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6"/>
            <p:cNvSpPr/>
            <p:nvPr/>
          </p:nvSpPr>
          <p:spPr>
            <a:xfrm>
              <a:off x="36305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6"/>
            <p:cNvSpPr/>
            <p:nvPr/>
          </p:nvSpPr>
          <p:spPr>
            <a:xfrm>
              <a:off x="37423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6"/>
            <p:cNvSpPr/>
            <p:nvPr/>
          </p:nvSpPr>
          <p:spPr>
            <a:xfrm>
              <a:off x="38547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6"/>
            <p:cNvSpPr/>
            <p:nvPr/>
          </p:nvSpPr>
          <p:spPr>
            <a:xfrm>
              <a:off x="39666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6"/>
            <p:cNvSpPr/>
            <p:nvPr/>
          </p:nvSpPr>
          <p:spPr>
            <a:xfrm>
              <a:off x="40784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6"/>
            <p:cNvSpPr/>
            <p:nvPr/>
          </p:nvSpPr>
          <p:spPr>
            <a:xfrm>
              <a:off x="41908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6"/>
            <p:cNvSpPr/>
            <p:nvPr/>
          </p:nvSpPr>
          <p:spPr>
            <a:xfrm>
              <a:off x="430272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6"/>
            <p:cNvSpPr/>
            <p:nvPr/>
          </p:nvSpPr>
          <p:spPr>
            <a:xfrm>
              <a:off x="27180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6"/>
            <p:cNvSpPr/>
            <p:nvPr/>
          </p:nvSpPr>
          <p:spPr>
            <a:xfrm>
              <a:off x="29258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6"/>
            <p:cNvSpPr/>
            <p:nvPr/>
          </p:nvSpPr>
          <p:spPr>
            <a:xfrm>
              <a:off x="3133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6"/>
            <p:cNvSpPr/>
            <p:nvPr/>
          </p:nvSpPr>
          <p:spPr>
            <a:xfrm>
              <a:off x="33417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6"/>
            <p:cNvSpPr/>
            <p:nvPr/>
          </p:nvSpPr>
          <p:spPr>
            <a:xfrm>
              <a:off x="3549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6"/>
            <p:cNvSpPr/>
            <p:nvPr/>
          </p:nvSpPr>
          <p:spPr>
            <a:xfrm>
              <a:off x="37572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6"/>
            <p:cNvSpPr/>
            <p:nvPr/>
          </p:nvSpPr>
          <p:spPr>
            <a:xfrm>
              <a:off x="61139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6"/>
            <p:cNvSpPr/>
            <p:nvPr/>
          </p:nvSpPr>
          <p:spPr>
            <a:xfrm>
              <a:off x="5906200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6"/>
            <p:cNvSpPr/>
            <p:nvPr/>
          </p:nvSpPr>
          <p:spPr>
            <a:xfrm>
              <a:off x="5698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6"/>
            <p:cNvSpPr/>
            <p:nvPr/>
          </p:nvSpPr>
          <p:spPr>
            <a:xfrm>
              <a:off x="54902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6"/>
            <p:cNvSpPr/>
            <p:nvPr/>
          </p:nvSpPr>
          <p:spPr>
            <a:xfrm>
              <a:off x="5282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6"/>
            <p:cNvSpPr/>
            <p:nvPr/>
          </p:nvSpPr>
          <p:spPr>
            <a:xfrm>
              <a:off x="5074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6"/>
            <p:cNvSpPr/>
            <p:nvPr/>
          </p:nvSpPr>
          <p:spPr>
            <a:xfrm>
              <a:off x="4867075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6"/>
            <p:cNvSpPr/>
            <p:nvPr/>
          </p:nvSpPr>
          <p:spPr>
            <a:xfrm>
              <a:off x="4658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6"/>
            <p:cNvSpPr/>
            <p:nvPr/>
          </p:nvSpPr>
          <p:spPr>
            <a:xfrm>
              <a:off x="48534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49407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6"/>
            <p:cNvSpPr/>
            <p:nvPr/>
          </p:nvSpPr>
          <p:spPr>
            <a:xfrm>
              <a:off x="50280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6"/>
            <p:cNvSpPr/>
            <p:nvPr/>
          </p:nvSpPr>
          <p:spPr>
            <a:xfrm>
              <a:off x="51153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6"/>
            <p:cNvSpPr/>
            <p:nvPr/>
          </p:nvSpPr>
          <p:spPr>
            <a:xfrm>
              <a:off x="52026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6"/>
            <p:cNvSpPr/>
            <p:nvPr/>
          </p:nvSpPr>
          <p:spPr>
            <a:xfrm>
              <a:off x="52899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6"/>
            <p:cNvSpPr/>
            <p:nvPr/>
          </p:nvSpPr>
          <p:spPr>
            <a:xfrm>
              <a:off x="53772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6"/>
            <p:cNvSpPr/>
            <p:nvPr/>
          </p:nvSpPr>
          <p:spPr>
            <a:xfrm>
              <a:off x="54651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6"/>
            <p:cNvSpPr/>
            <p:nvPr/>
          </p:nvSpPr>
          <p:spPr>
            <a:xfrm>
              <a:off x="5552425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6"/>
            <p:cNvSpPr/>
            <p:nvPr/>
          </p:nvSpPr>
          <p:spPr>
            <a:xfrm>
              <a:off x="56397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6"/>
            <p:cNvSpPr/>
            <p:nvPr/>
          </p:nvSpPr>
          <p:spPr>
            <a:xfrm>
              <a:off x="57270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" name="Google Shape;230;p26"/>
          <p:cNvGrpSpPr/>
          <p:nvPr/>
        </p:nvGrpSpPr>
        <p:grpSpPr>
          <a:xfrm>
            <a:off x="368162" y="1909134"/>
            <a:ext cx="352280" cy="353863"/>
            <a:chOff x="1448125" y="1450525"/>
            <a:chExt cx="133500" cy="134100"/>
          </a:xfrm>
        </p:grpSpPr>
        <p:sp>
          <p:nvSpPr>
            <p:cNvPr id="231" name="Google Shape;231;p26"/>
            <p:cNvSpPr/>
            <p:nvPr/>
          </p:nvSpPr>
          <p:spPr>
            <a:xfrm>
              <a:off x="1448125" y="1450525"/>
              <a:ext cx="133500" cy="134100"/>
            </a:xfrm>
            <a:custGeom>
              <a:rect b="b" l="l" r="r" t="t"/>
              <a:pathLst>
                <a:path extrusionOk="0" h="5364" w="5340">
                  <a:moveTo>
                    <a:pt x="2457" y="1"/>
                  </a:moveTo>
                  <a:lnTo>
                    <a:pt x="2256" y="452"/>
                  </a:lnTo>
                  <a:cubicBezTo>
                    <a:pt x="2056" y="502"/>
                    <a:pt x="1855" y="577"/>
                    <a:pt x="1680" y="652"/>
                  </a:cubicBezTo>
                  <a:lnTo>
                    <a:pt x="1229" y="427"/>
                  </a:lnTo>
                  <a:cubicBezTo>
                    <a:pt x="1003" y="552"/>
                    <a:pt x="803" y="727"/>
                    <a:pt x="627" y="928"/>
                  </a:cubicBezTo>
                  <a:lnTo>
                    <a:pt x="828" y="1404"/>
                  </a:lnTo>
                  <a:cubicBezTo>
                    <a:pt x="703" y="1579"/>
                    <a:pt x="602" y="1755"/>
                    <a:pt x="527" y="1955"/>
                  </a:cubicBezTo>
                  <a:lnTo>
                    <a:pt x="51" y="2081"/>
                  </a:lnTo>
                  <a:cubicBezTo>
                    <a:pt x="26" y="2281"/>
                    <a:pt x="1" y="2482"/>
                    <a:pt x="1" y="2682"/>
                  </a:cubicBezTo>
                  <a:cubicBezTo>
                    <a:pt x="1" y="2757"/>
                    <a:pt x="1" y="2808"/>
                    <a:pt x="1" y="2883"/>
                  </a:cubicBezTo>
                  <a:lnTo>
                    <a:pt x="452" y="3083"/>
                  </a:lnTo>
                  <a:cubicBezTo>
                    <a:pt x="502" y="3284"/>
                    <a:pt x="552" y="3484"/>
                    <a:pt x="652" y="3685"/>
                  </a:cubicBezTo>
                  <a:lnTo>
                    <a:pt x="402" y="4111"/>
                  </a:lnTo>
                  <a:cubicBezTo>
                    <a:pt x="552" y="4336"/>
                    <a:pt x="728" y="4537"/>
                    <a:pt x="928" y="4712"/>
                  </a:cubicBezTo>
                  <a:lnTo>
                    <a:pt x="1379" y="4537"/>
                  </a:lnTo>
                  <a:cubicBezTo>
                    <a:pt x="1555" y="4637"/>
                    <a:pt x="1755" y="4737"/>
                    <a:pt x="1956" y="4813"/>
                  </a:cubicBezTo>
                  <a:lnTo>
                    <a:pt x="2081" y="5289"/>
                  </a:lnTo>
                  <a:cubicBezTo>
                    <a:pt x="2282" y="5339"/>
                    <a:pt x="2457" y="5364"/>
                    <a:pt x="2657" y="5364"/>
                  </a:cubicBezTo>
                  <a:cubicBezTo>
                    <a:pt x="2733" y="5364"/>
                    <a:pt x="2808" y="5364"/>
                    <a:pt x="2883" y="5339"/>
                  </a:cubicBezTo>
                  <a:lnTo>
                    <a:pt x="3084" y="4888"/>
                  </a:lnTo>
                  <a:cubicBezTo>
                    <a:pt x="3284" y="4863"/>
                    <a:pt x="3485" y="4787"/>
                    <a:pt x="3660" y="4687"/>
                  </a:cubicBezTo>
                  <a:lnTo>
                    <a:pt x="4111" y="4938"/>
                  </a:lnTo>
                  <a:cubicBezTo>
                    <a:pt x="4337" y="4787"/>
                    <a:pt x="4537" y="4612"/>
                    <a:pt x="4713" y="4412"/>
                  </a:cubicBezTo>
                  <a:lnTo>
                    <a:pt x="4512" y="3960"/>
                  </a:lnTo>
                  <a:cubicBezTo>
                    <a:pt x="4637" y="3785"/>
                    <a:pt x="4738" y="3610"/>
                    <a:pt x="4813" y="3409"/>
                  </a:cubicBezTo>
                  <a:lnTo>
                    <a:pt x="5289" y="3259"/>
                  </a:lnTo>
                  <a:cubicBezTo>
                    <a:pt x="5314" y="3083"/>
                    <a:pt x="5339" y="2883"/>
                    <a:pt x="5339" y="2682"/>
                  </a:cubicBezTo>
                  <a:cubicBezTo>
                    <a:pt x="5339" y="2607"/>
                    <a:pt x="5339" y="2532"/>
                    <a:pt x="5339" y="2482"/>
                  </a:cubicBezTo>
                  <a:lnTo>
                    <a:pt x="4888" y="2281"/>
                  </a:lnTo>
                  <a:cubicBezTo>
                    <a:pt x="4838" y="2056"/>
                    <a:pt x="4788" y="1855"/>
                    <a:pt x="4688" y="1680"/>
                  </a:cubicBezTo>
                  <a:lnTo>
                    <a:pt x="4938" y="1254"/>
                  </a:lnTo>
                  <a:cubicBezTo>
                    <a:pt x="4788" y="1028"/>
                    <a:pt x="4612" y="828"/>
                    <a:pt x="4412" y="652"/>
                  </a:cubicBezTo>
                  <a:lnTo>
                    <a:pt x="3961" y="828"/>
                  </a:lnTo>
                  <a:cubicBezTo>
                    <a:pt x="3785" y="702"/>
                    <a:pt x="3585" y="602"/>
                    <a:pt x="3384" y="552"/>
                  </a:cubicBezTo>
                  <a:lnTo>
                    <a:pt x="3259" y="76"/>
                  </a:lnTo>
                  <a:cubicBezTo>
                    <a:pt x="3058" y="26"/>
                    <a:pt x="2883" y="1"/>
                    <a:pt x="26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6"/>
            <p:cNvSpPr/>
            <p:nvPr/>
          </p:nvSpPr>
          <p:spPr>
            <a:xfrm>
              <a:off x="1476325" y="1479350"/>
              <a:ext cx="77100" cy="76475"/>
            </a:xfrm>
            <a:custGeom>
              <a:rect b="b" l="l" r="r" t="t"/>
              <a:pathLst>
                <a:path extrusionOk="0" h="3059" w="3084">
                  <a:moveTo>
                    <a:pt x="1529" y="0"/>
                  </a:moveTo>
                  <a:cubicBezTo>
                    <a:pt x="702" y="0"/>
                    <a:pt x="1" y="677"/>
                    <a:pt x="1" y="1529"/>
                  </a:cubicBezTo>
                  <a:cubicBezTo>
                    <a:pt x="1" y="2381"/>
                    <a:pt x="702" y="3058"/>
                    <a:pt x="1529" y="3058"/>
                  </a:cubicBezTo>
                  <a:cubicBezTo>
                    <a:pt x="2382" y="3058"/>
                    <a:pt x="3083" y="2381"/>
                    <a:pt x="3083" y="1529"/>
                  </a:cubicBezTo>
                  <a:cubicBezTo>
                    <a:pt x="3083" y="677"/>
                    <a:pt x="2382" y="0"/>
                    <a:pt x="15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" name="Google Shape;233;p26"/>
          <p:cNvGrpSpPr/>
          <p:nvPr/>
        </p:nvGrpSpPr>
        <p:grpSpPr>
          <a:xfrm>
            <a:off x="723674" y="1578426"/>
            <a:ext cx="552301" cy="552301"/>
            <a:chOff x="1582850" y="1325200"/>
            <a:chExt cx="209300" cy="209300"/>
          </a:xfrm>
        </p:grpSpPr>
        <p:sp>
          <p:nvSpPr>
            <p:cNvPr id="234" name="Google Shape;234;p26"/>
            <p:cNvSpPr/>
            <p:nvPr/>
          </p:nvSpPr>
          <p:spPr>
            <a:xfrm>
              <a:off x="1582850" y="1325200"/>
              <a:ext cx="209300" cy="209300"/>
            </a:xfrm>
            <a:custGeom>
              <a:rect b="b" l="l" r="r" t="t"/>
              <a:pathLst>
                <a:path extrusionOk="0" h="8372" w="8372">
                  <a:moveTo>
                    <a:pt x="4111" y="1"/>
                  </a:moveTo>
                  <a:cubicBezTo>
                    <a:pt x="3810" y="1"/>
                    <a:pt x="3509" y="26"/>
                    <a:pt x="3208" y="101"/>
                  </a:cubicBezTo>
                  <a:cubicBezTo>
                    <a:pt x="3083" y="126"/>
                    <a:pt x="2983" y="176"/>
                    <a:pt x="2883" y="201"/>
                  </a:cubicBezTo>
                  <a:lnTo>
                    <a:pt x="2757" y="953"/>
                  </a:lnTo>
                  <a:cubicBezTo>
                    <a:pt x="2456" y="1104"/>
                    <a:pt x="2181" y="1279"/>
                    <a:pt x="1930" y="1480"/>
                  </a:cubicBezTo>
                  <a:lnTo>
                    <a:pt x="1178" y="1279"/>
                  </a:lnTo>
                  <a:cubicBezTo>
                    <a:pt x="878" y="1580"/>
                    <a:pt x="652" y="1931"/>
                    <a:pt x="451" y="2282"/>
                  </a:cubicBezTo>
                  <a:lnTo>
                    <a:pt x="903" y="2933"/>
                  </a:lnTo>
                  <a:cubicBezTo>
                    <a:pt x="777" y="3234"/>
                    <a:pt x="702" y="3560"/>
                    <a:pt x="677" y="3886"/>
                  </a:cubicBezTo>
                  <a:lnTo>
                    <a:pt x="0" y="4262"/>
                  </a:lnTo>
                  <a:cubicBezTo>
                    <a:pt x="0" y="4562"/>
                    <a:pt x="50" y="4863"/>
                    <a:pt x="126" y="5189"/>
                  </a:cubicBezTo>
                  <a:cubicBezTo>
                    <a:pt x="151" y="5289"/>
                    <a:pt x="176" y="5389"/>
                    <a:pt x="201" y="5490"/>
                  </a:cubicBezTo>
                  <a:lnTo>
                    <a:pt x="978" y="5615"/>
                  </a:lnTo>
                  <a:cubicBezTo>
                    <a:pt x="1103" y="5941"/>
                    <a:pt x="1279" y="6217"/>
                    <a:pt x="1504" y="6442"/>
                  </a:cubicBezTo>
                  <a:lnTo>
                    <a:pt x="1279" y="7194"/>
                  </a:lnTo>
                  <a:cubicBezTo>
                    <a:pt x="1579" y="7495"/>
                    <a:pt x="1930" y="7745"/>
                    <a:pt x="2306" y="7921"/>
                  </a:cubicBezTo>
                  <a:lnTo>
                    <a:pt x="2933" y="7470"/>
                  </a:lnTo>
                  <a:cubicBezTo>
                    <a:pt x="3233" y="7595"/>
                    <a:pt x="3559" y="7670"/>
                    <a:pt x="3885" y="7695"/>
                  </a:cubicBezTo>
                  <a:lnTo>
                    <a:pt x="4261" y="8372"/>
                  </a:lnTo>
                  <a:cubicBezTo>
                    <a:pt x="4562" y="8372"/>
                    <a:pt x="4888" y="8322"/>
                    <a:pt x="5188" y="8247"/>
                  </a:cubicBezTo>
                  <a:cubicBezTo>
                    <a:pt x="5289" y="8222"/>
                    <a:pt x="5389" y="8196"/>
                    <a:pt x="5489" y="8171"/>
                  </a:cubicBezTo>
                  <a:lnTo>
                    <a:pt x="5639" y="7394"/>
                  </a:lnTo>
                  <a:cubicBezTo>
                    <a:pt x="5940" y="7269"/>
                    <a:pt x="6216" y="7094"/>
                    <a:pt x="6467" y="6893"/>
                  </a:cubicBezTo>
                  <a:lnTo>
                    <a:pt x="7218" y="7094"/>
                  </a:lnTo>
                  <a:cubicBezTo>
                    <a:pt x="7494" y="6793"/>
                    <a:pt x="7745" y="6442"/>
                    <a:pt x="7920" y="6066"/>
                  </a:cubicBezTo>
                  <a:lnTo>
                    <a:pt x="7494" y="5440"/>
                  </a:lnTo>
                  <a:cubicBezTo>
                    <a:pt x="7594" y="5139"/>
                    <a:pt x="7670" y="4813"/>
                    <a:pt x="7695" y="4487"/>
                  </a:cubicBezTo>
                  <a:lnTo>
                    <a:pt x="8371" y="4111"/>
                  </a:lnTo>
                  <a:cubicBezTo>
                    <a:pt x="8371" y="3810"/>
                    <a:pt x="8346" y="3485"/>
                    <a:pt x="8271" y="3184"/>
                  </a:cubicBezTo>
                  <a:cubicBezTo>
                    <a:pt x="8246" y="3084"/>
                    <a:pt x="8196" y="2983"/>
                    <a:pt x="8171" y="2883"/>
                  </a:cubicBezTo>
                  <a:lnTo>
                    <a:pt x="7419" y="2758"/>
                  </a:lnTo>
                  <a:cubicBezTo>
                    <a:pt x="7269" y="2432"/>
                    <a:pt x="7093" y="2156"/>
                    <a:pt x="6893" y="1906"/>
                  </a:cubicBezTo>
                  <a:lnTo>
                    <a:pt x="7093" y="1179"/>
                  </a:lnTo>
                  <a:cubicBezTo>
                    <a:pt x="6792" y="878"/>
                    <a:pt x="6467" y="628"/>
                    <a:pt x="6091" y="452"/>
                  </a:cubicBezTo>
                  <a:lnTo>
                    <a:pt x="5439" y="903"/>
                  </a:lnTo>
                  <a:cubicBezTo>
                    <a:pt x="5138" y="778"/>
                    <a:pt x="4812" y="703"/>
                    <a:pt x="4487" y="678"/>
                  </a:cubicBezTo>
                  <a:lnTo>
                    <a:pt x="4111" y="1"/>
                  </a:ln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6"/>
            <p:cNvSpPr/>
            <p:nvPr/>
          </p:nvSpPr>
          <p:spPr>
            <a:xfrm>
              <a:off x="1621075" y="1369750"/>
              <a:ext cx="132850" cy="120200"/>
            </a:xfrm>
            <a:custGeom>
              <a:rect b="b" l="l" r="r" t="t"/>
              <a:pathLst>
                <a:path extrusionOk="0" h="4808" w="5314">
                  <a:moveTo>
                    <a:pt x="2667" y="1"/>
                  </a:moveTo>
                  <a:cubicBezTo>
                    <a:pt x="2474" y="1"/>
                    <a:pt x="2277" y="24"/>
                    <a:pt x="2080" y="74"/>
                  </a:cubicBezTo>
                  <a:cubicBezTo>
                    <a:pt x="802" y="374"/>
                    <a:pt x="0" y="1678"/>
                    <a:pt x="326" y="2981"/>
                  </a:cubicBezTo>
                  <a:cubicBezTo>
                    <a:pt x="603" y="4066"/>
                    <a:pt x="1584" y="4808"/>
                    <a:pt x="2656" y="4808"/>
                  </a:cubicBezTo>
                  <a:cubicBezTo>
                    <a:pt x="2847" y="4808"/>
                    <a:pt x="3040" y="4784"/>
                    <a:pt x="3233" y="4735"/>
                  </a:cubicBezTo>
                  <a:cubicBezTo>
                    <a:pt x="4511" y="4435"/>
                    <a:pt x="5313" y="3131"/>
                    <a:pt x="4988" y="1828"/>
                  </a:cubicBezTo>
                  <a:cubicBezTo>
                    <a:pt x="4732" y="743"/>
                    <a:pt x="3754" y="1"/>
                    <a:pt x="2667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6"/>
            <p:cNvSpPr/>
            <p:nvPr/>
          </p:nvSpPr>
          <p:spPr>
            <a:xfrm>
              <a:off x="1643000" y="1389100"/>
              <a:ext cx="89625" cy="81300"/>
            </a:xfrm>
            <a:custGeom>
              <a:rect b="b" l="l" r="r" t="t"/>
              <a:pathLst>
                <a:path extrusionOk="0" h="3252" w="3585">
                  <a:moveTo>
                    <a:pt x="1801" y="1"/>
                  </a:moveTo>
                  <a:cubicBezTo>
                    <a:pt x="1670" y="1"/>
                    <a:pt x="1537" y="17"/>
                    <a:pt x="1404" y="51"/>
                  </a:cubicBezTo>
                  <a:cubicBezTo>
                    <a:pt x="527" y="252"/>
                    <a:pt x="0" y="1154"/>
                    <a:pt x="201" y="2006"/>
                  </a:cubicBezTo>
                  <a:cubicBezTo>
                    <a:pt x="394" y="2758"/>
                    <a:pt x="1066" y="3252"/>
                    <a:pt x="1806" y="3252"/>
                  </a:cubicBezTo>
                  <a:cubicBezTo>
                    <a:pt x="1930" y="3252"/>
                    <a:pt x="2055" y="3238"/>
                    <a:pt x="2181" y="3209"/>
                  </a:cubicBezTo>
                  <a:cubicBezTo>
                    <a:pt x="3033" y="2984"/>
                    <a:pt x="3584" y="2107"/>
                    <a:pt x="3359" y="1254"/>
                  </a:cubicBezTo>
                  <a:cubicBezTo>
                    <a:pt x="3189" y="510"/>
                    <a:pt x="2532" y="1"/>
                    <a:pt x="18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6"/>
            <p:cNvSpPr/>
            <p:nvPr/>
          </p:nvSpPr>
          <p:spPr>
            <a:xfrm>
              <a:off x="1664925" y="1409050"/>
              <a:ext cx="45775" cy="41425"/>
            </a:xfrm>
            <a:custGeom>
              <a:rect b="b" l="l" r="r" t="t"/>
              <a:pathLst>
                <a:path extrusionOk="0" h="1657" w="1831">
                  <a:moveTo>
                    <a:pt x="922" y="0"/>
                  </a:moveTo>
                  <a:cubicBezTo>
                    <a:pt x="850" y="0"/>
                    <a:pt x="776" y="10"/>
                    <a:pt x="702" y="30"/>
                  </a:cubicBezTo>
                  <a:cubicBezTo>
                    <a:pt x="276" y="131"/>
                    <a:pt x="1" y="582"/>
                    <a:pt x="101" y="1033"/>
                  </a:cubicBezTo>
                  <a:cubicBezTo>
                    <a:pt x="186" y="1418"/>
                    <a:pt x="527" y="1656"/>
                    <a:pt x="905" y="1656"/>
                  </a:cubicBezTo>
                  <a:cubicBezTo>
                    <a:pt x="970" y="1656"/>
                    <a:pt x="1037" y="1649"/>
                    <a:pt x="1103" y="1634"/>
                  </a:cubicBezTo>
                  <a:cubicBezTo>
                    <a:pt x="1554" y="1534"/>
                    <a:pt x="1830" y="1083"/>
                    <a:pt x="1705" y="632"/>
                  </a:cubicBezTo>
                  <a:cubicBezTo>
                    <a:pt x="1621" y="255"/>
                    <a:pt x="1292" y="0"/>
                    <a:pt x="9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" name="Google Shape;238;p26"/>
          <p:cNvGrpSpPr/>
          <p:nvPr/>
        </p:nvGrpSpPr>
        <p:grpSpPr>
          <a:xfrm>
            <a:off x="-64791" y="3334954"/>
            <a:ext cx="2438787" cy="1857515"/>
            <a:chOff x="-64791" y="3334954"/>
            <a:chExt cx="2438787" cy="1857515"/>
          </a:xfrm>
        </p:grpSpPr>
        <p:sp>
          <p:nvSpPr>
            <p:cNvPr id="239" name="Google Shape;239;p26"/>
            <p:cNvSpPr/>
            <p:nvPr/>
          </p:nvSpPr>
          <p:spPr>
            <a:xfrm>
              <a:off x="153233" y="4953367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6"/>
            <p:cNvSpPr/>
            <p:nvPr/>
          </p:nvSpPr>
          <p:spPr>
            <a:xfrm>
              <a:off x="735872" y="4953367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6"/>
            <p:cNvSpPr/>
            <p:nvPr/>
          </p:nvSpPr>
          <p:spPr>
            <a:xfrm>
              <a:off x="173449" y="4953367"/>
              <a:ext cx="527044" cy="101"/>
            </a:xfrm>
            <a:custGeom>
              <a:rect b="b" l="l" r="r" t="t"/>
              <a:pathLst>
                <a:path extrusionOk="0" fill="none" h="1" w="5214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6"/>
            <p:cNvSpPr/>
            <p:nvPr/>
          </p:nvSpPr>
          <p:spPr>
            <a:xfrm>
              <a:off x="-26784" y="4811455"/>
              <a:ext cx="106541" cy="101"/>
            </a:xfrm>
            <a:custGeom>
              <a:rect b="b" l="l" r="r" t="t"/>
              <a:pathLst>
                <a:path extrusionOk="0" fill="none" h="1" w="1054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6"/>
            <p:cNvSpPr/>
            <p:nvPr/>
          </p:nvSpPr>
          <p:spPr>
            <a:xfrm>
              <a:off x="1115" y="4735444"/>
              <a:ext cx="78642" cy="101"/>
            </a:xfrm>
            <a:custGeom>
              <a:rect b="b" l="l" r="r" t="t"/>
              <a:pathLst>
                <a:path extrusionOk="0" fill="none" h="1" w="778">
                  <a:moveTo>
                    <a:pt x="77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6"/>
            <p:cNvSpPr/>
            <p:nvPr/>
          </p:nvSpPr>
          <p:spPr>
            <a:xfrm>
              <a:off x="811974" y="4755761"/>
              <a:ext cx="53372" cy="101"/>
            </a:xfrm>
            <a:custGeom>
              <a:rect b="b" l="l" r="r" t="t"/>
              <a:pathLst>
                <a:path extrusionOk="0" fill="none" h="1" w="528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6"/>
            <p:cNvSpPr/>
            <p:nvPr/>
          </p:nvSpPr>
          <p:spPr>
            <a:xfrm>
              <a:off x="459715" y="5029378"/>
              <a:ext cx="101" cy="114116"/>
            </a:xfrm>
            <a:custGeom>
              <a:rect b="b" l="l" r="r" t="t"/>
              <a:pathLst>
                <a:path extrusionOk="0" fill="none" h="1129" w="1">
                  <a:moveTo>
                    <a:pt x="1" y="0"/>
                  </a:moveTo>
                  <a:lnTo>
                    <a:pt x="1" y="1128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6"/>
            <p:cNvSpPr/>
            <p:nvPr/>
          </p:nvSpPr>
          <p:spPr>
            <a:xfrm>
              <a:off x="335585" y="5029378"/>
              <a:ext cx="101" cy="53268"/>
            </a:xfrm>
            <a:custGeom>
              <a:rect b="b" l="l" r="r" t="t"/>
              <a:pathLst>
                <a:path extrusionOk="0" fill="none" h="527" w="1">
                  <a:moveTo>
                    <a:pt x="1" y="0"/>
                  </a:moveTo>
                  <a:lnTo>
                    <a:pt x="1" y="5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6"/>
            <p:cNvSpPr/>
            <p:nvPr/>
          </p:nvSpPr>
          <p:spPr>
            <a:xfrm>
              <a:off x="244409" y="5029378"/>
              <a:ext cx="101" cy="83692"/>
            </a:xfrm>
            <a:custGeom>
              <a:rect b="b" l="l" r="r" t="t"/>
              <a:pathLst>
                <a:path extrusionOk="0" fill="none" h="828" w="1">
                  <a:moveTo>
                    <a:pt x="0" y="0"/>
                  </a:moveTo>
                  <a:lnTo>
                    <a:pt x="0" y="8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6"/>
            <p:cNvSpPr/>
            <p:nvPr/>
          </p:nvSpPr>
          <p:spPr>
            <a:xfrm>
              <a:off x="611743" y="5029378"/>
              <a:ext cx="101" cy="83692"/>
            </a:xfrm>
            <a:custGeom>
              <a:rect b="b" l="l" r="r" t="t"/>
              <a:pathLst>
                <a:path extrusionOk="0" fill="none" h="828" w="1">
                  <a:moveTo>
                    <a:pt x="0" y="0"/>
                  </a:moveTo>
                  <a:lnTo>
                    <a:pt x="0" y="8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6"/>
            <p:cNvSpPr/>
            <p:nvPr/>
          </p:nvSpPr>
          <p:spPr>
            <a:xfrm>
              <a:off x="535729" y="5029378"/>
              <a:ext cx="101" cy="63376"/>
            </a:xfrm>
            <a:custGeom>
              <a:rect b="b" l="l" r="r" t="t"/>
              <a:pathLst>
                <a:path extrusionOk="0" fill="none" h="627" w="1">
                  <a:moveTo>
                    <a:pt x="1" y="0"/>
                  </a:moveTo>
                  <a:lnTo>
                    <a:pt x="1" y="6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6"/>
            <p:cNvSpPr/>
            <p:nvPr/>
          </p:nvSpPr>
          <p:spPr>
            <a:xfrm flipH="1" rot="5400000">
              <a:off x="1339300" y="4319646"/>
              <a:ext cx="345501" cy="1400147"/>
            </a:xfrm>
            <a:custGeom>
              <a:rect b="b" l="l" r="r" t="t"/>
              <a:pathLst>
                <a:path extrusionOk="0" fill="none" h="5390" w="1330">
                  <a:moveTo>
                    <a:pt x="1329" y="5389"/>
                  </a:moveTo>
                  <a:lnTo>
                    <a:pt x="1329" y="2808"/>
                  </a:lnTo>
                  <a:lnTo>
                    <a:pt x="1" y="1504"/>
                  </a:ln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6"/>
            <p:cNvSpPr/>
            <p:nvPr/>
          </p:nvSpPr>
          <p:spPr>
            <a:xfrm>
              <a:off x="201348" y="4418870"/>
              <a:ext cx="486510" cy="486486"/>
            </a:xfrm>
            <a:custGeom>
              <a:rect b="b" l="l" r="r" t="t"/>
              <a:pathLst>
                <a:path extrusionOk="0" fill="none" h="4813" w="4813">
                  <a:moveTo>
                    <a:pt x="0" y="0"/>
                  </a:moveTo>
                  <a:lnTo>
                    <a:pt x="4812" y="0"/>
                  </a:lnTo>
                  <a:lnTo>
                    <a:pt x="4812" y="4812"/>
                  </a:lnTo>
                  <a:lnTo>
                    <a:pt x="0" y="4812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6"/>
            <p:cNvSpPr/>
            <p:nvPr/>
          </p:nvSpPr>
          <p:spPr>
            <a:xfrm>
              <a:off x="282416" y="4499934"/>
              <a:ext cx="324374" cy="324358"/>
            </a:xfrm>
            <a:custGeom>
              <a:rect b="b" l="l" r="r" t="t"/>
              <a:pathLst>
                <a:path extrusionOk="0" h="3209" w="3209">
                  <a:moveTo>
                    <a:pt x="0" y="0"/>
                  </a:moveTo>
                  <a:lnTo>
                    <a:pt x="0" y="3208"/>
                  </a:lnTo>
                  <a:lnTo>
                    <a:pt x="3208" y="3208"/>
                  </a:lnTo>
                  <a:lnTo>
                    <a:pt x="3208" y="0"/>
                  </a:lnTo>
                  <a:close/>
                </a:path>
              </a:pathLst>
            </a:custGeom>
            <a:solidFill>
              <a:schemeClr val="dk2"/>
            </a:solidFill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6"/>
            <p:cNvSpPr/>
            <p:nvPr/>
          </p:nvSpPr>
          <p:spPr>
            <a:xfrm>
              <a:off x="153233" y="4388445"/>
              <a:ext cx="101" cy="527018"/>
            </a:xfrm>
            <a:custGeom>
              <a:rect b="b" l="l" r="r" t="t"/>
              <a:pathLst>
                <a:path extrusionOk="0" fill="none" h="5214" w="1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6"/>
            <p:cNvSpPr/>
            <p:nvPr/>
          </p:nvSpPr>
          <p:spPr>
            <a:xfrm>
              <a:off x="153233" y="4370656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6"/>
            <p:cNvSpPr/>
            <p:nvPr/>
          </p:nvSpPr>
          <p:spPr>
            <a:xfrm>
              <a:off x="191139" y="4370656"/>
              <a:ext cx="527145" cy="101"/>
            </a:xfrm>
            <a:custGeom>
              <a:rect b="b" l="l" r="r" t="t"/>
              <a:pathLst>
                <a:path extrusionOk="0" fill="none" h="1" w="5215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6"/>
            <p:cNvSpPr/>
            <p:nvPr/>
          </p:nvSpPr>
          <p:spPr>
            <a:xfrm>
              <a:off x="735872" y="4370656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>
              <a:off x="735872" y="4406134"/>
              <a:ext cx="101" cy="527018"/>
            </a:xfrm>
            <a:custGeom>
              <a:rect b="b" l="l" r="r" t="t"/>
              <a:pathLst>
                <a:path extrusionOk="0" fill="none" h="5214" w="1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6"/>
            <p:cNvSpPr/>
            <p:nvPr/>
          </p:nvSpPr>
          <p:spPr>
            <a:xfrm>
              <a:off x="79746" y="4297273"/>
              <a:ext cx="732242" cy="729678"/>
            </a:xfrm>
            <a:custGeom>
              <a:rect b="b" l="l" r="r" t="t"/>
              <a:pathLst>
                <a:path extrusionOk="0" fill="none" h="7219" w="7244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6"/>
            <p:cNvSpPr/>
            <p:nvPr/>
          </p:nvSpPr>
          <p:spPr>
            <a:xfrm>
              <a:off x="331917" y="3334954"/>
              <a:ext cx="201068" cy="201068"/>
            </a:xfrm>
            <a:custGeom>
              <a:rect b="b" l="l" r="r" t="t"/>
              <a:pathLst>
                <a:path extrusionOk="0" fill="none" h="1204" w="1204">
                  <a:moveTo>
                    <a:pt x="602" y="0"/>
                  </a:moveTo>
                  <a:cubicBezTo>
                    <a:pt x="928" y="0"/>
                    <a:pt x="1204" y="276"/>
                    <a:pt x="1204" y="602"/>
                  </a:cubicBezTo>
                  <a:cubicBezTo>
                    <a:pt x="1204" y="928"/>
                    <a:pt x="928" y="1203"/>
                    <a:pt x="602" y="1203"/>
                  </a:cubicBezTo>
                  <a:cubicBezTo>
                    <a:pt x="276" y="1203"/>
                    <a:pt x="1" y="928"/>
                    <a:pt x="1" y="602"/>
                  </a:cubicBezTo>
                  <a:cubicBezTo>
                    <a:pt x="1" y="276"/>
                    <a:pt x="276" y="0"/>
                    <a:pt x="602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0" name="Google Shape;260;p26"/>
            <p:cNvCxnSpPr/>
            <p:nvPr/>
          </p:nvCxnSpPr>
          <p:spPr>
            <a:xfrm rot="10800000">
              <a:off x="432450" y="3536025"/>
              <a:ext cx="0" cy="7647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1" name="Google Shape;261;p26"/>
            <p:cNvSpPr/>
            <p:nvPr/>
          </p:nvSpPr>
          <p:spPr>
            <a:xfrm>
              <a:off x="553421" y="3371325"/>
              <a:ext cx="163326" cy="921005"/>
            </a:xfrm>
            <a:custGeom>
              <a:rect b="b" l="l" r="r" t="t"/>
              <a:pathLst>
                <a:path extrusionOk="0" fill="none" h="5515" w="978">
                  <a:moveTo>
                    <a:pt x="0" y="5514"/>
                  </a:moveTo>
                  <a:lnTo>
                    <a:pt x="0" y="3509"/>
                  </a:lnTo>
                  <a:lnTo>
                    <a:pt x="977" y="2532"/>
                  </a:lnTo>
                  <a:lnTo>
                    <a:pt x="977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6"/>
            <p:cNvSpPr/>
            <p:nvPr/>
          </p:nvSpPr>
          <p:spPr>
            <a:xfrm>
              <a:off x="133388" y="3392200"/>
              <a:ext cx="222110" cy="900130"/>
            </a:xfrm>
            <a:custGeom>
              <a:rect b="b" l="l" r="r" t="t"/>
              <a:pathLst>
                <a:path extrusionOk="0" fill="none" h="5390" w="1330">
                  <a:moveTo>
                    <a:pt x="1329" y="5389"/>
                  </a:moveTo>
                  <a:lnTo>
                    <a:pt x="1329" y="2808"/>
                  </a:lnTo>
                  <a:lnTo>
                    <a:pt x="1" y="1504"/>
                  </a:ln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6"/>
            <p:cNvSpPr/>
            <p:nvPr/>
          </p:nvSpPr>
          <p:spPr>
            <a:xfrm>
              <a:off x="279842" y="3919750"/>
              <a:ext cx="167" cy="372577"/>
            </a:xfrm>
            <a:custGeom>
              <a:rect b="b" l="l" r="r" t="t"/>
              <a:pathLst>
                <a:path extrusionOk="0" fill="none" h="2231" w="1">
                  <a:moveTo>
                    <a:pt x="1" y="2231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6"/>
            <p:cNvSpPr/>
            <p:nvPr/>
          </p:nvSpPr>
          <p:spPr>
            <a:xfrm>
              <a:off x="647217" y="3919750"/>
              <a:ext cx="167" cy="372577"/>
            </a:xfrm>
            <a:custGeom>
              <a:rect b="b" l="l" r="r" t="t"/>
              <a:pathLst>
                <a:path extrusionOk="0" fill="none" h="2231" w="1">
                  <a:moveTo>
                    <a:pt x="0" y="2231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6"/>
            <p:cNvSpPr/>
            <p:nvPr/>
          </p:nvSpPr>
          <p:spPr>
            <a:xfrm>
              <a:off x="-64791" y="4659535"/>
              <a:ext cx="144548" cy="101"/>
            </a:xfrm>
            <a:custGeom>
              <a:rect b="b" l="l" r="r" t="t"/>
              <a:pathLst>
                <a:path extrusionOk="0" fill="none" h="1" w="1430">
                  <a:moveTo>
                    <a:pt x="1430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6"/>
            <p:cNvSpPr/>
            <p:nvPr/>
          </p:nvSpPr>
          <p:spPr>
            <a:xfrm>
              <a:off x="11223" y="4537939"/>
              <a:ext cx="68534" cy="101"/>
            </a:xfrm>
            <a:custGeom>
              <a:rect b="b" l="l" r="r" t="t"/>
              <a:pathLst>
                <a:path extrusionOk="0" fill="none" h="1" w="678">
                  <a:moveTo>
                    <a:pt x="67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6"/>
            <p:cNvSpPr/>
            <p:nvPr/>
          </p:nvSpPr>
          <p:spPr>
            <a:xfrm>
              <a:off x="-26784" y="4444139"/>
              <a:ext cx="106541" cy="101"/>
            </a:xfrm>
            <a:custGeom>
              <a:rect b="b" l="l" r="r" t="t"/>
              <a:pathLst>
                <a:path extrusionOk="0" fill="none" h="1" w="1054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6"/>
            <p:cNvSpPr/>
            <p:nvPr/>
          </p:nvSpPr>
          <p:spPr>
            <a:xfrm>
              <a:off x="811974" y="4479617"/>
              <a:ext cx="83696" cy="101"/>
            </a:xfrm>
            <a:custGeom>
              <a:rect b="b" l="l" r="r" t="t"/>
              <a:pathLst>
                <a:path extrusionOk="0" fill="none" h="1" w="828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6"/>
            <p:cNvSpPr/>
            <p:nvPr/>
          </p:nvSpPr>
          <p:spPr>
            <a:xfrm>
              <a:off x="811974" y="4555627"/>
              <a:ext cx="63480" cy="101"/>
            </a:xfrm>
            <a:custGeom>
              <a:rect b="b" l="l" r="r" t="t"/>
              <a:pathLst>
                <a:path extrusionOk="0" fill="none" h="1" w="628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6"/>
            <p:cNvSpPr/>
            <p:nvPr/>
          </p:nvSpPr>
          <p:spPr>
            <a:xfrm rot="5400000">
              <a:off x="2172928" y="4531170"/>
              <a:ext cx="201068" cy="201068"/>
            </a:xfrm>
            <a:custGeom>
              <a:rect b="b" l="l" r="r" t="t"/>
              <a:pathLst>
                <a:path extrusionOk="0" fill="none" h="1204" w="1204">
                  <a:moveTo>
                    <a:pt x="602" y="0"/>
                  </a:moveTo>
                  <a:cubicBezTo>
                    <a:pt x="928" y="0"/>
                    <a:pt x="1204" y="276"/>
                    <a:pt x="1204" y="602"/>
                  </a:cubicBezTo>
                  <a:cubicBezTo>
                    <a:pt x="1204" y="928"/>
                    <a:pt x="928" y="1203"/>
                    <a:pt x="602" y="1203"/>
                  </a:cubicBezTo>
                  <a:cubicBezTo>
                    <a:pt x="276" y="1203"/>
                    <a:pt x="1" y="928"/>
                    <a:pt x="1" y="602"/>
                  </a:cubicBezTo>
                  <a:cubicBezTo>
                    <a:pt x="1" y="276"/>
                    <a:pt x="276" y="0"/>
                    <a:pt x="602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1" name="Google Shape;271;p26"/>
            <p:cNvCxnSpPr/>
            <p:nvPr/>
          </p:nvCxnSpPr>
          <p:spPr>
            <a:xfrm>
              <a:off x="809451" y="4631704"/>
              <a:ext cx="13662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72" name="Google Shape;272;p26"/>
          <p:cNvGrpSpPr/>
          <p:nvPr/>
        </p:nvGrpSpPr>
        <p:grpSpPr>
          <a:xfrm>
            <a:off x="5266248" y="4230494"/>
            <a:ext cx="3157758" cy="296582"/>
            <a:chOff x="5266248" y="4230494"/>
            <a:chExt cx="3157758" cy="296582"/>
          </a:xfrm>
        </p:grpSpPr>
        <p:sp>
          <p:nvSpPr>
            <p:cNvPr id="273" name="Google Shape;273;p26"/>
            <p:cNvSpPr/>
            <p:nvPr/>
          </p:nvSpPr>
          <p:spPr>
            <a:xfrm>
              <a:off x="526624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6"/>
            <p:cNvSpPr/>
            <p:nvPr/>
          </p:nvSpPr>
          <p:spPr>
            <a:xfrm>
              <a:off x="5459599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6"/>
            <p:cNvSpPr/>
            <p:nvPr/>
          </p:nvSpPr>
          <p:spPr>
            <a:xfrm>
              <a:off x="5649735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6"/>
            <p:cNvSpPr/>
            <p:nvPr/>
          </p:nvSpPr>
          <p:spPr>
            <a:xfrm>
              <a:off x="5839743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6"/>
            <p:cNvSpPr/>
            <p:nvPr/>
          </p:nvSpPr>
          <p:spPr>
            <a:xfrm>
              <a:off x="6029880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6"/>
            <p:cNvSpPr/>
            <p:nvPr/>
          </p:nvSpPr>
          <p:spPr>
            <a:xfrm>
              <a:off x="6220016" y="4230494"/>
              <a:ext cx="106446" cy="296582"/>
            </a:xfrm>
            <a:custGeom>
              <a:rect b="b" l="l" r="r" t="t"/>
              <a:pathLst>
                <a:path extrusionOk="0" h="2307" w="828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6"/>
            <p:cNvSpPr/>
            <p:nvPr/>
          </p:nvSpPr>
          <p:spPr>
            <a:xfrm>
              <a:off x="641323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6"/>
            <p:cNvSpPr/>
            <p:nvPr/>
          </p:nvSpPr>
          <p:spPr>
            <a:xfrm>
              <a:off x="6603375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6"/>
            <p:cNvSpPr/>
            <p:nvPr/>
          </p:nvSpPr>
          <p:spPr>
            <a:xfrm>
              <a:off x="679351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6"/>
            <p:cNvSpPr/>
            <p:nvPr/>
          </p:nvSpPr>
          <p:spPr>
            <a:xfrm>
              <a:off x="698364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6"/>
            <p:cNvSpPr/>
            <p:nvPr/>
          </p:nvSpPr>
          <p:spPr>
            <a:xfrm>
              <a:off x="7176870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6"/>
            <p:cNvSpPr/>
            <p:nvPr/>
          </p:nvSpPr>
          <p:spPr>
            <a:xfrm>
              <a:off x="7367006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6"/>
            <p:cNvSpPr/>
            <p:nvPr/>
          </p:nvSpPr>
          <p:spPr>
            <a:xfrm>
              <a:off x="7557143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6"/>
            <p:cNvSpPr/>
            <p:nvPr/>
          </p:nvSpPr>
          <p:spPr>
            <a:xfrm>
              <a:off x="774715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6"/>
            <p:cNvSpPr/>
            <p:nvPr/>
          </p:nvSpPr>
          <p:spPr>
            <a:xfrm>
              <a:off x="794050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6"/>
            <p:cNvSpPr/>
            <p:nvPr/>
          </p:nvSpPr>
          <p:spPr>
            <a:xfrm>
              <a:off x="813063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6"/>
            <p:cNvSpPr/>
            <p:nvPr/>
          </p:nvSpPr>
          <p:spPr>
            <a:xfrm>
              <a:off x="8320774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26"/>
          <p:cNvSpPr txBox="1"/>
          <p:nvPr>
            <p:ph type="ctrTitle"/>
          </p:nvPr>
        </p:nvSpPr>
        <p:spPr>
          <a:xfrm>
            <a:off x="1084825" y="1588650"/>
            <a:ext cx="6974400" cy="2028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61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91" name="Google Shape;291;p26"/>
          <p:cNvSpPr txBox="1"/>
          <p:nvPr>
            <p:ph idx="1" type="subTitle"/>
          </p:nvPr>
        </p:nvSpPr>
        <p:spPr>
          <a:xfrm>
            <a:off x="1084825" y="3574049"/>
            <a:ext cx="6974400" cy="514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292" name="Google Shape;292;p26"/>
          <p:cNvGrpSpPr/>
          <p:nvPr/>
        </p:nvGrpSpPr>
        <p:grpSpPr>
          <a:xfrm>
            <a:off x="207789" y="1295745"/>
            <a:ext cx="552301" cy="552301"/>
            <a:chOff x="1387350" y="1218075"/>
            <a:chExt cx="209300" cy="209300"/>
          </a:xfrm>
        </p:grpSpPr>
        <p:sp>
          <p:nvSpPr>
            <p:cNvPr id="293" name="Google Shape;293;p26"/>
            <p:cNvSpPr/>
            <p:nvPr/>
          </p:nvSpPr>
          <p:spPr>
            <a:xfrm>
              <a:off x="1387350" y="1218075"/>
              <a:ext cx="209300" cy="209300"/>
            </a:xfrm>
            <a:custGeom>
              <a:rect b="b" l="l" r="r" t="t"/>
              <a:pathLst>
                <a:path extrusionOk="0" h="8372" w="8372">
                  <a:moveTo>
                    <a:pt x="3860" y="0"/>
                  </a:moveTo>
                  <a:lnTo>
                    <a:pt x="3560" y="727"/>
                  </a:lnTo>
                  <a:cubicBezTo>
                    <a:pt x="3234" y="777"/>
                    <a:pt x="2908" y="877"/>
                    <a:pt x="2632" y="1028"/>
                  </a:cubicBezTo>
                  <a:lnTo>
                    <a:pt x="1956" y="652"/>
                  </a:lnTo>
                  <a:cubicBezTo>
                    <a:pt x="1605" y="877"/>
                    <a:pt x="1279" y="1153"/>
                    <a:pt x="1003" y="1454"/>
                  </a:cubicBezTo>
                  <a:lnTo>
                    <a:pt x="1279" y="2181"/>
                  </a:lnTo>
                  <a:cubicBezTo>
                    <a:pt x="1103" y="2456"/>
                    <a:pt x="953" y="2757"/>
                    <a:pt x="853" y="3058"/>
                  </a:cubicBezTo>
                  <a:lnTo>
                    <a:pt x="101" y="3258"/>
                  </a:lnTo>
                  <a:cubicBezTo>
                    <a:pt x="26" y="3559"/>
                    <a:pt x="1" y="3860"/>
                    <a:pt x="1" y="4186"/>
                  </a:cubicBezTo>
                  <a:cubicBezTo>
                    <a:pt x="1" y="4286"/>
                    <a:pt x="1" y="4411"/>
                    <a:pt x="26" y="4512"/>
                  </a:cubicBezTo>
                  <a:lnTo>
                    <a:pt x="728" y="4812"/>
                  </a:lnTo>
                  <a:cubicBezTo>
                    <a:pt x="778" y="5163"/>
                    <a:pt x="878" y="5464"/>
                    <a:pt x="1028" y="5765"/>
                  </a:cubicBezTo>
                  <a:lnTo>
                    <a:pt x="652" y="6441"/>
                  </a:lnTo>
                  <a:cubicBezTo>
                    <a:pt x="878" y="6792"/>
                    <a:pt x="1154" y="7093"/>
                    <a:pt x="1454" y="7369"/>
                  </a:cubicBezTo>
                  <a:lnTo>
                    <a:pt x="2181" y="7093"/>
                  </a:lnTo>
                  <a:cubicBezTo>
                    <a:pt x="2457" y="7268"/>
                    <a:pt x="2758" y="7419"/>
                    <a:pt x="3058" y="7519"/>
                  </a:cubicBezTo>
                  <a:lnTo>
                    <a:pt x="3284" y="8271"/>
                  </a:lnTo>
                  <a:cubicBezTo>
                    <a:pt x="3560" y="8346"/>
                    <a:pt x="3885" y="8371"/>
                    <a:pt x="4186" y="8371"/>
                  </a:cubicBezTo>
                  <a:lnTo>
                    <a:pt x="4512" y="8371"/>
                  </a:lnTo>
                  <a:lnTo>
                    <a:pt x="4838" y="7644"/>
                  </a:lnTo>
                  <a:cubicBezTo>
                    <a:pt x="5164" y="7594"/>
                    <a:pt x="5464" y="7494"/>
                    <a:pt x="5765" y="7344"/>
                  </a:cubicBezTo>
                  <a:lnTo>
                    <a:pt x="6442" y="7720"/>
                  </a:lnTo>
                  <a:cubicBezTo>
                    <a:pt x="6793" y="7519"/>
                    <a:pt x="7093" y="7243"/>
                    <a:pt x="7369" y="6918"/>
                  </a:cubicBezTo>
                  <a:lnTo>
                    <a:pt x="7093" y="6191"/>
                  </a:lnTo>
                  <a:cubicBezTo>
                    <a:pt x="7269" y="5915"/>
                    <a:pt x="7419" y="5639"/>
                    <a:pt x="7545" y="5314"/>
                  </a:cubicBezTo>
                  <a:lnTo>
                    <a:pt x="8271" y="5113"/>
                  </a:lnTo>
                  <a:cubicBezTo>
                    <a:pt x="8347" y="4812"/>
                    <a:pt x="8372" y="4512"/>
                    <a:pt x="8372" y="4186"/>
                  </a:cubicBezTo>
                  <a:cubicBezTo>
                    <a:pt x="8372" y="4085"/>
                    <a:pt x="8372" y="3985"/>
                    <a:pt x="8372" y="3860"/>
                  </a:cubicBezTo>
                  <a:lnTo>
                    <a:pt x="7670" y="3559"/>
                  </a:lnTo>
                  <a:cubicBezTo>
                    <a:pt x="7595" y="3233"/>
                    <a:pt x="7494" y="2907"/>
                    <a:pt x="7344" y="2632"/>
                  </a:cubicBezTo>
                  <a:lnTo>
                    <a:pt x="7745" y="1955"/>
                  </a:lnTo>
                  <a:cubicBezTo>
                    <a:pt x="7520" y="1604"/>
                    <a:pt x="7244" y="1278"/>
                    <a:pt x="6918" y="1003"/>
                  </a:cubicBezTo>
                  <a:lnTo>
                    <a:pt x="6191" y="1278"/>
                  </a:lnTo>
                  <a:cubicBezTo>
                    <a:pt x="5941" y="1103"/>
                    <a:pt x="5640" y="953"/>
                    <a:pt x="5314" y="852"/>
                  </a:cubicBezTo>
                  <a:lnTo>
                    <a:pt x="5114" y="100"/>
                  </a:lnTo>
                  <a:cubicBezTo>
                    <a:pt x="4813" y="25"/>
                    <a:pt x="4512" y="0"/>
                    <a:pt x="4186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6"/>
            <p:cNvSpPr/>
            <p:nvPr/>
          </p:nvSpPr>
          <p:spPr>
            <a:xfrm>
              <a:off x="1387350" y="1218075"/>
              <a:ext cx="209300" cy="209300"/>
            </a:xfrm>
            <a:custGeom>
              <a:rect b="b" l="l" r="r" t="t"/>
              <a:pathLst>
                <a:path extrusionOk="0" fill="none" h="8372" w="8372">
                  <a:moveTo>
                    <a:pt x="8372" y="4186"/>
                  </a:moveTo>
                  <a:cubicBezTo>
                    <a:pt x="8372" y="4512"/>
                    <a:pt x="8347" y="4812"/>
                    <a:pt x="8271" y="5113"/>
                  </a:cubicBezTo>
                  <a:lnTo>
                    <a:pt x="7545" y="5314"/>
                  </a:lnTo>
                  <a:cubicBezTo>
                    <a:pt x="7419" y="5639"/>
                    <a:pt x="7269" y="5915"/>
                    <a:pt x="7093" y="6191"/>
                  </a:cubicBezTo>
                  <a:lnTo>
                    <a:pt x="7369" y="6918"/>
                  </a:lnTo>
                  <a:cubicBezTo>
                    <a:pt x="7093" y="7243"/>
                    <a:pt x="6793" y="7519"/>
                    <a:pt x="6442" y="7720"/>
                  </a:cubicBezTo>
                  <a:lnTo>
                    <a:pt x="5765" y="7344"/>
                  </a:lnTo>
                  <a:cubicBezTo>
                    <a:pt x="5464" y="7494"/>
                    <a:pt x="5164" y="7594"/>
                    <a:pt x="4838" y="7644"/>
                  </a:cubicBezTo>
                  <a:lnTo>
                    <a:pt x="4512" y="8371"/>
                  </a:lnTo>
                  <a:cubicBezTo>
                    <a:pt x="4412" y="8371"/>
                    <a:pt x="4312" y="8371"/>
                    <a:pt x="4186" y="8371"/>
                  </a:cubicBezTo>
                  <a:cubicBezTo>
                    <a:pt x="3885" y="8371"/>
                    <a:pt x="3560" y="8346"/>
                    <a:pt x="3284" y="8271"/>
                  </a:cubicBezTo>
                  <a:lnTo>
                    <a:pt x="3058" y="7519"/>
                  </a:lnTo>
                  <a:cubicBezTo>
                    <a:pt x="2758" y="7419"/>
                    <a:pt x="2457" y="7268"/>
                    <a:pt x="2181" y="7093"/>
                  </a:cubicBezTo>
                  <a:lnTo>
                    <a:pt x="1454" y="7369"/>
                  </a:lnTo>
                  <a:cubicBezTo>
                    <a:pt x="1154" y="7093"/>
                    <a:pt x="878" y="6792"/>
                    <a:pt x="652" y="6441"/>
                  </a:cubicBezTo>
                  <a:lnTo>
                    <a:pt x="1028" y="5765"/>
                  </a:lnTo>
                  <a:cubicBezTo>
                    <a:pt x="878" y="5464"/>
                    <a:pt x="778" y="5163"/>
                    <a:pt x="728" y="4812"/>
                  </a:cubicBezTo>
                  <a:lnTo>
                    <a:pt x="26" y="4512"/>
                  </a:lnTo>
                  <a:cubicBezTo>
                    <a:pt x="1" y="4411"/>
                    <a:pt x="1" y="4286"/>
                    <a:pt x="1" y="4186"/>
                  </a:cubicBezTo>
                  <a:cubicBezTo>
                    <a:pt x="1" y="3860"/>
                    <a:pt x="26" y="3559"/>
                    <a:pt x="101" y="3258"/>
                  </a:cubicBezTo>
                  <a:lnTo>
                    <a:pt x="853" y="3058"/>
                  </a:lnTo>
                  <a:cubicBezTo>
                    <a:pt x="953" y="2757"/>
                    <a:pt x="1103" y="2456"/>
                    <a:pt x="1279" y="2181"/>
                  </a:cubicBezTo>
                  <a:lnTo>
                    <a:pt x="1003" y="1454"/>
                  </a:lnTo>
                  <a:cubicBezTo>
                    <a:pt x="1279" y="1153"/>
                    <a:pt x="1605" y="877"/>
                    <a:pt x="1956" y="652"/>
                  </a:cubicBezTo>
                  <a:lnTo>
                    <a:pt x="2632" y="1028"/>
                  </a:lnTo>
                  <a:cubicBezTo>
                    <a:pt x="2908" y="877"/>
                    <a:pt x="3234" y="777"/>
                    <a:pt x="3560" y="727"/>
                  </a:cubicBezTo>
                  <a:lnTo>
                    <a:pt x="3860" y="0"/>
                  </a:lnTo>
                  <a:cubicBezTo>
                    <a:pt x="3986" y="0"/>
                    <a:pt x="4086" y="0"/>
                    <a:pt x="4186" y="0"/>
                  </a:cubicBezTo>
                  <a:cubicBezTo>
                    <a:pt x="4512" y="0"/>
                    <a:pt x="4813" y="25"/>
                    <a:pt x="5114" y="100"/>
                  </a:cubicBezTo>
                  <a:lnTo>
                    <a:pt x="5314" y="852"/>
                  </a:lnTo>
                  <a:cubicBezTo>
                    <a:pt x="5640" y="953"/>
                    <a:pt x="5941" y="1103"/>
                    <a:pt x="6191" y="1278"/>
                  </a:cubicBezTo>
                  <a:lnTo>
                    <a:pt x="6918" y="1003"/>
                  </a:lnTo>
                  <a:cubicBezTo>
                    <a:pt x="7244" y="1278"/>
                    <a:pt x="7520" y="1604"/>
                    <a:pt x="7745" y="1955"/>
                  </a:cubicBezTo>
                  <a:lnTo>
                    <a:pt x="7344" y="2632"/>
                  </a:lnTo>
                  <a:cubicBezTo>
                    <a:pt x="7494" y="2907"/>
                    <a:pt x="7595" y="3233"/>
                    <a:pt x="7670" y="3559"/>
                  </a:cubicBezTo>
                  <a:lnTo>
                    <a:pt x="8372" y="3860"/>
                  </a:lnTo>
                  <a:cubicBezTo>
                    <a:pt x="8372" y="3985"/>
                    <a:pt x="8372" y="4085"/>
                    <a:pt x="8372" y="4186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6"/>
            <p:cNvSpPr/>
            <p:nvPr/>
          </p:nvSpPr>
          <p:spPr>
            <a:xfrm>
              <a:off x="1431850" y="1262550"/>
              <a:ext cx="120325" cy="120325"/>
            </a:xfrm>
            <a:custGeom>
              <a:rect b="b" l="l" r="r" t="t"/>
              <a:pathLst>
                <a:path extrusionOk="0" h="4813" w="4813">
                  <a:moveTo>
                    <a:pt x="2406" y="1"/>
                  </a:moveTo>
                  <a:cubicBezTo>
                    <a:pt x="1078" y="1"/>
                    <a:pt x="0" y="1078"/>
                    <a:pt x="0" y="2407"/>
                  </a:cubicBezTo>
                  <a:cubicBezTo>
                    <a:pt x="0" y="3735"/>
                    <a:pt x="1078" y="4813"/>
                    <a:pt x="2406" y="4813"/>
                  </a:cubicBezTo>
                  <a:cubicBezTo>
                    <a:pt x="3735" y="4813"/>
                    <a:pt x="4812" y="3735"/>
                    <a:pt x="4812" y="2407"/>
                  </a:cubicBezTo>
                  <a:cubicBezTo>
                    <a:pt x="4812" y="1078"/>
                    <a:pt x="3735" y="1"/>
                    <a:pt x="2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1451275" y="1281975"/>
              <a:ext cx="81475" cy="81475"/>
            </a:xfrm>
            <a:custGeom>
              <a:rect b="b" l="l" r="r" t="t"/>
              <a:pathLst>
                <a:path extrusionOk="0" fill="none" h="3259" w="3259">
                  <a:moveTo>
                    <a:pt x="3258" y="1630"/>
                  </a:moveTo>
                  <a:cubicBezTo>
                    <a:pt x="3258" y="2532"/>
                    <a:pt x="2531" y="3259"/>
                    <a:pt x="1629" y="3259"/>
                  </a:cubicBezTo>
                  <a:cubicBezTo>
                    <a:pt x="727" y="3259"/>
                    <a:pt x="0" y="2532"/>
                    <a:pt x="0" y="1630"/>
                  </a:cubicBezTo>
                  <a:cubicBezTo>
                    <a:pt x="0" y="727"/>
                    <a:pt x="727" y="1"/>
                    <a:pt x="1629" y="1"/>
                  </a:cubicBezTo>
                  <a:cubicBezTo>
                    <a:pt x="2531" y="1"/>
                    <a:pt x="3258" y="727"/>
                    <a:pt x="3258" y="163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7"/>
          <p:cNvSpPr txBox="1"/>
          <p:nvPr>
            <p:ph type="title"/>
          </p:nvPr>
        </p:nvSpPr>
        <p:spPr>
          <a:xfrm>
            <a:off x="720000" y="1581275"/>
            <a:ext cx="3509700" cy="63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9" name="Google Shape;299;p27"/>
          <p:cNvSpPr txBox="1"/>
          <p:nvPr>
            <p:ph idx="1" type="subTitle"/>
          </p:nvPr>
        </p:nvSpPr>
        <p:spPr>
          <a:xfrm>
            <a:off x="720000" y="2616563"/>
            <a:ext cx="3509700" cy="138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00" name="Google Shape;300;p27"/>
          <p:cNvSpPr/>
          <p:nvPr/>
        </p:nvSpPr>
        <p:spPr>
          <a:xfrm>
            <a:off x="4410200" y="570713"/>
            <a:ext cx="4659902" cy="4002069"/>
          </a:xfrm>
          <a:custGeom>
            <a:rect b="b" l="l" r="r" t="t"/>
            <a:pathLst>
              <a:path extrusionOk="0" fill="none" h="7219" w="7244">
                <a:moveTo>
                  <a:pt x="0" y="0"/>
                </a:moveTo>
                <a:lnTo>
                  <a:pt x="7243" y="0"/>
                </a:lnTo>
                <a:lnTo>
                  <a:pt x="7243" y="7218"/>
                </a:lnTo>
                <a:lnTo>
                  <a:pt x="0" y="7218"/>
                </a:lnTo>
                <a:close/>
              </a:path>
            </a:pathLst>
          </a:custGeom>
          <a:noFill/>
          <a:ln cap="rnd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1" name="Google Shape;301;p27"/>
          <p:cNvGrpSpPr/>
          <p:nvPr/>
        </p:nvGrpSpPr>
        <p:grpSpPr>
          <a:xfrm>
            <a:off x="296418" y="4572778"/>
            <a:ext cx="2668622" cy="250644"/>
            <a:chOff x="5926468" y="4708190"/>
            <a:chExt cx="2668622" cy="250644"/>
          </a:xfrm>
        </p:grpSpPr>
        <p:sp>
          <p:nvSpPr>
            <p:cNvPr id="302" name="Google Shape;302;p27"/>
            <p:cNvSpPr/>
            <p:nvPr/>
          </p:nvSpPr>
          <p:spPr>
            <a:xfrm>
              <a:off x="592646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7"/>
            <p:cNvSpPr/>
            <p:nvPr/>
          </p:nvSpPr>
          <p:spPr>
            <a:xfrm>
              <a:off x="608986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7"/>
            <p:cNvSpPr/>
            <p:nvPr/>
          </p:nvSpPr>
          <p:spPr>
            <a:xfrm>
              <a:off x="6250552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7"/>
            <p:cNvSpPr/>
            <p:nvPr/>
          </p:nvSpPr>
          <p:spPr>
            <a:xfrm>
              <a:off x="641112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7"/>
            <p:cNvSpPr/>
            <p:nvPr/>
          </p:nvSpPr>
          <p:spPr>
            <a:xfrm>
              <a:off x="6571813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7"/>
            <p:cNvSpPr/>
            <p:nvPr/>
          </p:nvSpPr>
          <p:spPr>
            <a:xfrm>
              <a:off x="6732497" y="4708190"/>
              <a:ext cx="89958" cy="250644"/>
            </a:xfrm>
            <a:custGeom>
              <a:rect b="b" l="l" r="r" t="t"/>
              <a:pathLst>
                <a:path extrusionOk="0" h="2307" w="828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7"/>
            <p:cNvSpPr/>
            <p:nvPr/>
          </p:nvSpPr>
          <p:spPr>
            <a:xfrm>
              <a:off x="6895789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7"/>
            <p:cNvSpPr/>
            <p:nvPr/>
          </p:nvSpPr>
          <p:spPr>
            <a:xfrm>
              <a:off x="7056473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7"/>
            <p:cNvSpPr/>
            <p:nvPr/>
          </p:nvSpPr>
          <p:spPr>
            <a:xfrm>
              <a:off x="721715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7"/>
            <p:cNvSpPr/>
            <p:nvPr/>
          </p:nvSpPr>
          <p:spPr>
            <a:xfrm>
              <a:off x="7377842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7"/>
            <p:cNvSpPr/>
            <p:nvPr/>
          </p:nvSpPr>
          <p:spPr>
            <a:xfrm>
              <a:off x="7541134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7"/>
            <p:cNvSpPr/>
            <p:nvPr/>
          </p:nvSpPr>
          <p:spPr>
            <a:xfrm>
              <a:off x="770181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7"/>
            <p:cNvSpPr/>
            <p:nvPr/>
          </p:nvSpPr>
          <p:spPr>
            <a:xfrm>
              <a:off x="7862503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7"/>
            <p:cNvSpPr/>
            <p:nvPr/>
          </p:nvSpPr>
          <p:spPr>
            <a:xfrm>
              <a:off x="802307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7"/>
            <p:cNvSpPr/>
            <p:nvPr/>
          </p:nvSpPr>
          <p:spPr>
            <a:xfrm>
              <a:off x="8186479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7"/>
            <p:cNvSpPr/>
            <p:nvPr/>
          </p:nvSpPr>
          <p:spPr>
            <a:xfrm>
              <a:off x="8347163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7"/>
            <p:cNvSpPr/>
            <p:nvPr/>
          </p:nvSpPr>
          <p:spPr>
            <a:xfrm>
              <a:off x="850784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" name="Google Shape;319;p27"/>
          <p:cNvGrpSpPr/>
          <p:nvPr/>
        </p:nvGrpSpPr>
        <p:grpSpPr>
          <a:xfrm>
            <a:off x="-3091593" y="-2017662"/>
            <a:ext cx="7908519" cy="3095522"/>
            <a:chOff x="-3091593" y="-1484262"/>
            <a:chExt cx="7908519" cy="3095522"/>
          </a:xfrm>
        </p:grpSpPr>
        <p:grpSp>
          <p:nvGrpSpPr>
            <p:cNvPr id="320" name="Google Shape;320;p27"/>
            <p:cNvGrpSpPr/>
            <p:nvPr/>
          </p:nvGrpSpPr>
          <p:grpSpPr>
            <a:xfrm>
              <a:off x="-3091593" y="-1484262"/>
              <a:ext cx="7884347" cy="3095522"/>
              <a:chOff x="-3091593" y="-1484262"/>
              <a:chExt cx="7884347" cy="3095522"/>
            </a:xfrm>
          </p:grpSpPr>
          <p:sp>
            <p:nvSpPr>
              <p:cNvPr id="321" name="Google Shape;321;p27"/>
              <p:cNvSpPr/>
              <p:nvPr/>
            </p:nvSpPr>
            <p:spPr>
              <a:xfrm rot="10800000">
                <a:off x="-3091593" y="-453301"/>
                <a:ext cx="5466211" cy="1127132"/>
              </a:xfrm>
              <a:custGeom>
                <a:rect b="b" l="l" r="r" t="t"/>
                <a:pathLst>
                  <a:path extrusionOk="0" h="44419" w="206136">
                    <a:moveTo>
                      <a:pt x="183" y="0"/>
                    </a:moveTo>
                    <a:cubicBezTo>
                      <a:pt x="91" y="0"/>
                      <a:pt x="0" y="92"/>
                      <a:pt x="0" y="206"/>
                    </a:cubicBezTo>
                    <a:cubicBezTo>
                      <a:pt x="0" y="297"/>
                      <a:pt x="91" y="388"/>
                      <a:pt x="183" y="388"/>
                    </a:cubicBezTo>
                    <a:lnTo>
                      <a:pt x="31887" y="388"/>
                    </a:lnTo>
                    <a:lnTo>
                      <a:pt x="54507" y="23031"/>
                    </a:lnTo>
                    <a:lnTo>
                      <a:pt x="101870" y="23031"/>
                    </a:lnTo>
                    <a:lnTo>
                      <a:pt x="123257" y="44418"/>
                    </a:lnTo>
                    <a:lnTo>
                      <a:pt x="205930" y="44418"/>
                    </a:lnTo>
                    <a:cubicBezTo>
                      <a:pt x="206044" y="44418"/>
                      <a:pt x="206136" y="44327"/>
                      <a:pt x="206136" y="44213"/>
                    </a:cubicBezTo>
                    <a:cubicBezTo>
                      <a:pt x="206136" y="44122"/>
                      <a:pt x="206044" y="44030"/>
                      <a:pt x="205930" y="44030"/>
                    </a:cubicBezTo>
                    <a:lnTo>
                      <a:pt x="123417" y="44030"/>
                    </a:lnTo>
                    <a:lnTo>
                      <a:pt x="102029" y="22643"/>
                    </a:lnTo>
                    <a:lnTo>
                      <a:pt x="54667" y="22643"/>
                    </a:lnTo>
                    <a:lnTo>
                      <a:pt x="320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27"/>
              <p:cNvSpPr/>
              <p:nvPr/>
            </p:nvSpPr>
            <p:spPr>
              <a:xfrm rot="10800000">
                <a:off x="-2488881" y="58715"/>
                <a:ext cx="6303378" cy="1490426"/>
              </a:xfrm>
              <a:custGeom>
                <a:rect b="b" l="l" r="r" t="t"/>
                <a:pathLst>
                  <a:path extrusionOk="0" h="58736" w="248409">
                    <a:moveTo>
                      <a:pt x="248203" y="1"/>
                    </a:moveTo>
                    <a:cubicBezTo>
                      <a:pt x="248151" y="1"/>
                      <a:pt x="248100" y="18"/>
                      <a:pt x="248066" y="52"/>
                    </a:cubicBezTo>
                    <a:lnTo>
                      <a:pt x="196663" y="51455"/>
                    </a:lnTo>
                    <a:lnTo>
                      <a:pt x="175778" y="51455"/>
                    </a:lnTo>
                    <a:lnTo>
                      <a:pt x="155760" y="31460"/>
                    </a:lnTo>
                    <a:lnTo>
                      <a:pt x="121112" y="31460"/>
                    </a:lnTo>
                    <a:lnTo>
                      <a:pt x="94200" y="58371"/>
                    </a:lnTo>
                    <a:lnTo>
                      <a:pt x="183" y="58371"/>
                    </a:lnTo>
                    <a:cubicBezTo>
                      <a:pt x="92" y="58371"/>
                      <a:pt x="0" y="58439"/>
                      <a:pt x="0" y="58553"/>
                    </a:cubicBezTo>
                    <a:cubicBezTo>
                      <a:pt x="0" y="58645"/>
                      <a:pt x="92" y="58736"/>
                      <a:pt x="183" y="58736"/>
                    </a:cubicBezTo>
                    <a:lnTo>
                      <a:pt x="94360" y="58736"/>
                    </a:lnTo>
                    <a:lnTo>
                      <a:pt x="121248" y="31848"/>
                    </a:lnTo>
                    <a:lnTo>
                      <a:pt x="155623" y="31848"/>
                    </a:lnTo>
                    <a:lnTo>
                      <a:pt x="175618" y="51843"/>
                    </a:lnTo>
                    <a:lnTo>
                      <a:pt x="196823" y="51843"/>
                    </a:lnTo>
                    <a:lnTo>
                      <a:pt x="248340" y="326"/>
                    </a:lnTo>
                    <a:cubicBezTo>
                      <a:pt x="248408" y="235"/>
                      <a:pt x="248408" y="121"/>
                      <a:pt x="248340" y="52"/>
                    </a:cubicBezTo>
                    <a:cubicBezTo>
                      <a:pt x="248306" y="18"/>
                      <a:pt x="248254" y="1"/>
                      <a:pt x="2482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27"/>
              <p:cNvSpPr/>
              <p:nvPr/>
            </p:nvSpPr>
            <p:spPr>
              <a:xfrm rot="10800000">
                <a:off x="-2860727" y="-1484262"/>
                <a:ext cx="6393739" cy="1984325"/>
              </a:xfrm>
              <a:custGeom>
                <a:rect b="b" l="l" r="r" t="t"/>
                <a:pathLst>
                  <a:path extrusionOk="0" h="78200" w="251970">
                    <a:moveTo>
                      <a:pt x="389" y="0"/>
                    </a:moveTo>
                    <a:cubicBezTo>
                      <a:pt x="160" y="0"/>
                      <a:pt x="1" y="183"/>
                      <a:pt x="1" y="388"/>
                    </a:cubicBezTo>
                    <a:cubicBezTo>
                      <a:pt x="1" y="593"/>
                      <a:pt x="160" y="776"/>
                      <a:pt x="389" y="776"/>
                    </a:cubicBezTo>
                    <a:lnTo>
                      <a:pt x="66217" y="776"/>
                    </a:lnTo>
                    <a:lnTo>
                      <a:pt x="89179" y="23738"/>
                    </a:lnTo>
                    <a:lnTo>
                      <a:pt x="125197" y="23738"/>
                    </a:lnTo>
                    <a:lnTo>
                      <a:pt x="179659" y="78199"/>
                    </a:lnTo>
                    <a:lnTo>
                      <a:pt x="251581" y="78199"/>
                    </a:lnTo>
                    <a:cubicBezTo>
                      <a:pt x="251787" y="78199"/>
                      <a:pt x="251969" y="78040"/>
                      <a:pt x="251969" y="77834"/>
                    </a:cubicBezTo>
                    <a:cubicBezTo>
                      <a:pt x="251969" y="77606"/>
                      <a:pt x="251787" y="77446"/>
                      <a:pt x="251581" y="77446"/>
                    </a:cubicBezTo>
                    <a:lnTo>
                      <a:pt x="179978" y="77446"/>
                    </a:lnTo>
                    <a:lnTo>
                      <a:pt x="125517" y="22962"/>
                    </a:lnTo>
                    <a:lnTo>
                      <a:pt x="89499" y="22962"/>
                    </a:lnTo>
                    <a:lnTo>
                      <a:pt x="665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27"/>
              <p:cNvSpPr/>
              <p:nvPr/>
            </p:nvSpPr>
            <p:spPr>
              <a:xfrm rot="10800000">
                <a:off x="-1953114" y="264887"/>
                <a:ext cx="4762126" cy="1309020"/>
              </a:xfrm>
              <a:custGeom>
                <a:rect b="b" l="l" r="r" t="t"/>
                <a:pathLst>
                  <a:path extrusionOk="0" h="51587" w="187670">
                    <a:moveTo>
                      <a:pt x="187453" y="1"/>
                    </a:moveTo>
                    <a:cubicBezTo>
                      <a:pt x="187407" y="1"/>
                      <a:pt x="187362" y="24"/>
                      <a:pt x="187327" y="69"/>
                    </a:cubicBezTo>
                    <a:lnTo>
                      <a:pt x="143594" y="43780"/>
                    </a:lnTo>
                    <a:lnTo>
                      <a:pt x="103992" y="43780"/>
                    </a:lnTo>
                    <a:lnTo>
                      <a:pt x="87444" y="27232"/>
                    </a:lnTo>
                    <a:lnTo>
                      <a:pt x="46838" y="27232"/>
                    </a:lnTo>
                    <a:lnTo>
                      <a:pt x="22871" y="51198"/>
                    </a:lnTo>
                    <a:lnTo>
                      <a:pt x="183" y="51198"/>
                    </a:lnTo>
                    <a:cubicBezTo>
                      <a:pt x="91" y="51198"/>
                      <a:pt x="0" y="51289"/>
                      <a:pt x="0" y="51403"/>
                    </a:cubicBezTo>
                    <a:cubicBezTo>
                      <a:pt x="0" y="51495"/>
                      <a:pt x="91" y="51586"/>
                      <a:pt x="183" y="51586"/>
                    </a:cubicBezTo>
                    <a:lnTo>
                      <a:pt x="23031" y="51586"/>
                    </a:lnTo>
                    <a:lnTo>
                      <a:pt x="46997" y="27620"/>
                    </a:lnTo>
                    <a:lnTo>
                      <a:pt x="87284" y="27620"/>
                    </a:lnTo>
                    <a:lnTo>
                      <a:pt x="103833" y="44168"/>
                    </a:lnTo>
                    <a:lnTo>
                      <a:pt x="143754" y="44168"/>
                    </a:lnTo>
                    <a:lnTo>
                      <a:pt x="187579" y="321"/>
                    </a:lnTo>
                    <a:cubicBezTo>
                      <a:pt x="187670" y="252"/>
                      <a:pt x="187670" y="138"/>
                      <a:pt x="187579" y="69"/>
                    </a:cubicBezTo>
                    <a:cubicBezTo>
                      <a:pt x="187544" y="24"/>
                      <a:pt x="187499" y="1"/>
                      <a:pt x="1874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27"/>
              <p:cNvSpPr/>
              <p:nvPr/>
            </p:nvSpPr>
            <p:spPr>
              <a:xfrm rot="10800000">
                <a:off x="-55114" y="833084"/>
                <a:ext cx="3182685" cy="778175"/>
              </a:xfrm>
              <a:custGeom>
                <a:rect b="b" l="l" r="r" t="t"/>
                <a:pathLst>
                  <a:path extrusionOk="0" h="30667" w="125426">
                    <a:moveTo>
                      <a:pt x="125014" y="1"/>
                    </a:moveTo>
                    <a:cubicBezTo>
                      <a:pt x="124917" y="1"/>
                      <a:pt x="124820" y="35"/>
                      <a:pt x="124741" y="103"/>
                    </a:cubicBezTo>
                    <a:lnTo>
                      <a:pt x="111936" y="12931"/>
                    </a:lnTo>
                    <a:lnTo>
                      <a:pt x="47020" y="12931"/>
                    </a:lnTo>
                    <a:lnTo>
                      <a:pt x="30016" y="29913"/>
                    </a:lnTo>
                    <a:lnTo>
                      <a:pt x="388" y="29913"/>
                    </a:lnTo>
                    <a:cubicBezTo>
                      <a:pt x="160" y="29913"/>
                      <a:pt x="0" y="30073"/>
                      <a:pt x="0" y="30301"/>
                    </a:cubicBezTo>
                    <a:cubicBezTo>
                      <a:pt x="0" y="30507"/>
                      <a:pt x="160" y="30666"/>
                      <a:pt x="388" y="30666"/>
                    </a:cubicBezTo>
                    <a:lnTo>
                      <a:pt x="30335" y="30666"/>
                    </a:lnTo>
                    <a:lnTo>
                      <a:pt x="47340" y="13685"/>
                    </a:lnTo>
                    <a:lnTo>
                      <a:pt x="112255" y="13685"/>
                    </a:lnTo>
                    <a:lnTo>
                      <a:pt x="125288" y="651"/>
                    </a:lnTo>
                    <a:cubicBezTo>
                      <a:pt x="125425" y="514"/>
                      <a:pt x="125425" y="263"/>
                      <a:pt x="125288" y="103"/>
                    </a:cubicBezTo>
                    <a:cubicBezTo>
                      <a:pt x="125208" y="35"/>
                      <a:pt x="125111" y="1"/>
                      <a:pt x="1250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27"/>
              <p:cNvSpPr/>
              <p:nvPr/>
            </p:nvSpPr>
            <p:spPr>
              <a:xfrm rot="10800000">
                <a:off x="2654352" y="663960"/>
                <a:ext cx="2054994" cy="401407"/>
              </a:xfrm>
              <a:custGeom>
                <a:rect b="b" l="l" r="r" t="t"/>
                <a:pathLst>
                  <a:path extrusionOk="0" h="15819" w="80985">
                    <a:moveTo>
                      <a:pt x="206" y="1"/>
                    </a:moveTo>
                    <a:cubicBezTo>
                      <a:pt x="92" y="1"/>
                      <a:pt x="0" y="92"/>
                      <a:pt x="0" y="183"/>
                    </a:cubicBezTo>
                    <a:cubicBezTo>
                      <a:pt x="0" y="297"/>
                      <a:pt x="92" y="389"/>
                      <a:pt x="206" y="389"/>
                    </a:cubicBezTo>
                    <a:lnTo>
                      <a:pt x="37297" y="389"/>
                    </a:lnTo>
                    <a:lnTo>
                      <a:pt x="52750" y="15818"/>
                    </a:lnTo>
                    <a:lnTo>
                      <a:pt x="80779" y="15818"/>
                    </a:lnTo>
                    <a:cubicBezTo>
                      <a:pt x="80893" y="15818"/>
                      <a:pt x="80985" y="15727"/>
                      <a:pt x="80985" y="15636"/>
                    </a:cubicBezTo>
                    <a:cubicBezTo>
                      <a:pt x="80985" y="15522"/>
                      <a:pt x="80893" y="15430"/>
                      <a:pt x="80779" y="15430"/>
                    </a:cubicBezTo>
                    <a:lnTo>
                      <a:pt x="52909" y="15430"/>
                    </a:lnTo>
                    <a:lnTo>
                      <a:pt x="3745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27"/>
              <p:cNvSpPr/>
              <p:nvPr/>
            </p:nvSpPr>
            <p:spPr>
              <a:xfrm rot="10800000">
                <a:off x="3113081" y="264887"/>
                <a:ext cx="1679673" cy="520720"/>
              </a:xfrm>
              <a:custGeom>
                <a:rect b="b" l="l" r="r" t="t"/>
                <a:pathLst>
                  <a:path extrusionOk="0" h="20521" w="66194">
                    <a:moveTo>
                      <a:pt x="183" y="0"/>
                    </a:moveTo>
                    <a:cubicBezTo>
                      <a:pt x="92" y="0"/>
                      <a:pt x="1" y="91"/>
                      <a:pt x="1" y="206"/>
                    </a:cubicBezTo>
                    <a:cubicBezTo>
                      <a:pt x="1" y="297"/>
                      <a:pt x="92" y="388"/>
                      <a:pt x="183" y="388"/>
                    </a:cubicBezTo>
                    <a:lnTo>
                      <a:pt x="25245" y="388"/>
                    </a:lnTo>
                    <a:lnTo>
                      <a:pt x="45377" y="20520"/>
                    </a:lnTo>
                    <a:lnTo>
                      <a:pt x="66011" y="20520"/>
                    </a:lnTo>
                    <a:cubicBezTo>
                      <a:pt x="66103" y="20520"/>
                      <a:pt x="66194" y="20429"/>
                      <a:pt x="66194" y="20337"/>
                    </a:cubicBezTo>
                    <a:cubicBezTo>
                      <a:pt x="66194" y="20223"/>
                      <a:pt x="66103" y="20132"/>
                      <a:pt x="66011" y="20132"/>
                    </a:cubicBezTo>
                    <a:lnTo>
                      <a:pt x="45537" y="20132"/>
                    </a:lnTo>
                    <a:lnTo>
                      <a:pt x="2540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27"/>
              <p:cNvSpPr/>
              <p:nvPr/>
            </p:nvSpPr>
            <p:spPr>
              <a:xfrm rot="10800000">
                <a:off x="3798841" y="59274"/>
                <a:ext cx="993913" cy="458755"/>
              </a:xfrm>
              <a:custGeom>
                <a:rect b="b" l="l" r="r" t="t"/>
                <a:pathLst>
                  <a:path extrusionOk="0" h="18079" w="39169">
                    <a:moveTo>
                      <a:pt x="183" y="0"/>
                    </a:moveTo>
                    <a:cubicBezTo>
                      <a:pt x="92" y="0"/>
                      <a:pt x="1" y="92"/>
                      <a:pt x="1" y="206"/>
                    </a:cubicBezTo>
                    <a:cubicBezTo>
                      <a:pt x="1" y="297"/>
                      <a:pt x="92" y="388"/>
                      <a:pt x="183" y="388"/>
                    </a:cubicBezTo>
                    <a:lnTo>
                      <a:pt x="21182" y="388"/>
                    </a:lnTo>
                    <a:lnTo>
                      <a:pt x="38826" y="18010"/>
                    </a:lnTo>
                    <a:cubicBezTo>
                      <a:pt x="38849" y="18055"/>
                      <a:pt x="38895" y="18078"/>
                      <a:pt x="38940" y="18078"/>
                    </a:cubicBezTo>
                    <a:cubicBezTo>
                      <a:pt x="39009" y="18078"/>
                      <a:pt x="39055" y="18055"/>
                      <a:pt x="39077" y="18010"/>
                    </a:cubicBezTo>
                    <a:cubicBezTo>
                      <a:pt x="39169" y="17941"/>
                      <a:pt x="39169" y="17827"/>
                      <a:pt x="39077" y="17736"/>
                    </a:cubicBezTo>
                    <a:lnTo>
                      <a:pt x="213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27"/>
              <p:cNvSpPr/>
              <p:nvPr/>
            </p:nvSpPr>
            <p:spPr>
              <a:xfrm rot="10800000">
                <a:off x="394353" y="672080"/>
                <a:ext cx="136695" cy="136695"/>
              </a:xfrm>
              <a:custGeom>
                <a:rect b="b" l="l" r="r" t="t"/>
                <a:pathLst>
                  <a:path extrusionOk="0" h="5387" w="5387">
                    <a:moveTo>
                      <a:pt x="2694" y="388"/>
                    </a:moveTo>
                    <a:cubicBezTo>
                      <a:pt x="3972" y="388"/>
                      <a:pt x="5022" y="1415"/>
                      <a:pt x="5022" y="2694"/>
                    </a:cubicBezTo>
                    <a:cubicBezTo>
                      <a:pt x="5022" y="3972"/>
                      <a:pt x="3972" y="4999"/>
                      <a:pt x="2694" y="4999"/>
                    </a:cubicBezTo>
                    <a:cubicBezTo>
                      <a:pt x="1415" y="4999"/>
                      <a:pt x="388" y="3972"/>
                      <a:pt x="388" y="2694"/>
                    </a:cubicBezTo>
                    <a:cubicBezTo>
                      <a:pt x="388" y="1415"/>
                      <a:pt x="1415" y="388"/>
                      <a:pt x="2694" y="388"/>
                    </a:cubicBezTo>
                    <a:close/>
                    <a:moveTo>
                      <a:pt x="2694" y="0"/>
                    </a:moveTo>
                    <a:cubicBezTo>
                      <a:pt x="1210" y="0"/>
                      <a:pt x="0" y="1210"/>
                      <a:pt x="0" y="2694"/>
                    </a:cubicBezTo>
                    <a:cubicBezTo>
                      <a:pt x="0" y="4177"/>
                      <a:pt x="1210" y="5387"/>
                      <a:pt x="2694" y="5387"/>
                    </a:cubicBezTo>
                    <a:cubicBezTo>
                      <a:pt x="4177" y="5387"/>
                      <a:pt x="5387" y="4177"/>
                      <a:pt x="5387" y="2694"/>
                    </a:cubicBezTo>
                    <a:cubicBezTo>
                      <a:pt x="5387" y="1210"/>
                      <a:pt x="4177" y="0"/>
                      <a:pt x="26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27"/>
              <p:cNvSpPr/>
              <p:nvPr/>
            </p:nvSpPr>
            <p:spPr>
              <a:xfrm rot="10800000">
                <a:off x="418079" y="695805"/>
                <a:ext cx="88660" cy="89244"/>
              </a:xfrm>
              <a:custGeom>
                <a:rect b="b" l="l" r="r" t="t"/>
                <a:pathLst>
                  <a:path extrusionOk="0" h="3517" w="3494">
                    <a:moveTo>
                      <a:pt x="1736" y="1"/>
                    </a:moveTo>
                    <a:cubicBezTo>
                      <a:pt x="777" y="1"/>
                      <a:pt x="1" y="800"/>
                      <a:pt x="1" y="1759"/>
                    </a:cubicBezTo>
                    <a:cubicBezTo>
                      <a:pt x="1" y="2717"/>
                      <a:pt x="777" y="3516"/>
                      <a:pt x="1736" y="3516"/>
                    </a:cubicBezTo>
                    <a:cubicBezTo>
                      <a:pt x="2717" y="3516"/>
                      <a:pt x="3493" y="2717"/>
                      <a:pt x="3493" y="1759"/>
                    </a:cubicBezTo>
                    <a:cubicBezTo>
                      <a:pt x="3493" y="800"/>
                      <a:pt x="2717" y="1"/>
                      <a:pt x="17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27"/>
              <p:cNvSpPr/>
              <p:nvPr/>
            </p:nvSpPr>
            <p:spPr>
              <a:xfrm rot="10800000">
                <a:off x="2364747" y="600243"/>
                <a:ext cx="136721" cy="136721"/>
              </a:xfrm>
              <a:custGeom>
                <a:rect b="b" l="l" r="r" t="t"/>
                <a:pathLst>
                  <a:path extrusionOk="0" h="5388" w="5388">
                    <a:moveTo>
                      <a:pt x="2694" y="366"/>
                    </a:moveTo>
                    <a:cubicBezTo>
                      <a:pt x="3972" y="366"/>
                      <a:pt x="4999" y="1416"/>
                      <a:pt x="4999" y="2694"/>
                    </a:cubicBezTo>
                    <a:cubicBezTo>
                      <a:pt x="4999" y="3972"/>
                      <a:pt x="3972" y="4999"/>
                      <a:pt x="2694" y="4999"/>
                    </a:cubicBezTo>
                    <a:cubicBezTo>
                      <a:pt x="1416" y="4999"/>
                      <a:pt x="366" y="3972"/>
                      <a:pt x="366" y="2694"/>
                    </a:cubicBezTo>
                    <a:cubicBezTo>
                      <a:pt x="366" y="1416"/>
                      <a:pt x="1416" y="366"/>
                      <a:pt x="2694" y="366"/>
                    </a:cubicBezTo>
                    <a:close/>
                    <a:moveTo>
                      <a:pt x="2694" y="0"/>
                    </a:moveTo>
                    <a:cubicBezTo>
                      <a:pt x="1210" y="0"/>
                      <a:pt x="0" y="1210"/>
                      <a:pt x="0" y="2694"/>
                    </a:cubicBezTo>
                    <a:cubicBezTo>
                      <a:pt x="0" y="4178"/>
                      <a:pt x="1210" y="5387"/>
                      <a:pt x="2694" y="5387"/>
                    </a:cubicBezTo>
                    <a:cubicBezTo>
                      <a:pt x="4177" y="5387"/>
                      <a:pt x="5387" y="4178"/>
                      <a:pt x="5387" y="2694"/>
                    </a:cubicBezTo>
                    <a:cubicBezTo>
                      <a:pt x="5387" y="1210"/>
                      <a:pt x="4177" y="0"/>
                      <a:pt x="26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27"/>
              <p:cNvSpPr/>
              <p:nvPr/>
            </p:nvSpPr>
            <p:spPr>
              <a:xfrm rot="10800000">
                <a:off x="2389082" y="623994"/>
                <a:ext cx="88635" cy="89219"/>
              </a:xfrm>
              <a:custGeom>
                <a:rect b="b" l="l" r="r" t="t"/>
                <a:pathLst>
                  <a:path extrusionOk="0" h="3516" w="3493">
                    <a:moveTo>
                      <a:pt x="1758" y="0"/>
                    </a:moveTo>
                    <a:cubicBezTo>
                      <a:pt x="776" y="0"/>
                      <a:pt x="0" y="776"/>
                      <a:pt x="0" y="1758"/>
                    </a:cubicBezTo>
                    <a:cubicBezTo>
                      <a:pt x="0" y="2717"/>
                      <a:pt x="776" y="3515"/>
                      <a:pt x="1758" y="3515"/>
                    </a:cubicBezTo>
                    <a:cubicBezTo>
                      <a:pt x="2716" y="3515"/>
                      <a:pt x="3493" y="2717"/>
                      <a:pt x="3493" y="1758"/>
                    </a:cubicBezTo>
                    <a:cubicBezTo>
                      <a:pt x="3493" y="776"/>
                      <a:pt x="2716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27"/>
              <p:cNvSpPr/>
              <p:nvPr/>
            </p:nvSpPr>
            <p:spPr>
              <a:xfrm rot="10800000">
                <a:off x="3119450" y="794286"/>
                <a:ext cx="96171" cy="96171"/>
              </a:xfrm>
              <a:custGeom>
                <a:rect b="b" l="l" r="r" t="t"/>
                <a:pathLst>
                  <a:path extrusionOk="0" h="3790" w="3790">
                    <a:moveTo>
                      <a:pt x="1895" y="366"/>
                    </a:moveTo>
                    <a:cubicBezTo>
                      <a:pt x="2717" y="366"/>
                      <a:pt x="3402" y="1051"/>
                      <a:pt x="3402" y="1895"/>
                    </a:cubicBezTo>
                    <a:cubicBezTo>
                      <a:pt x="3402" y="2717"/>
                      <a:pt x="2717" y="3402"/>
                      <a:pt x="1895" y="3402"/>
                    </a:cubicBezTo>
                    <a:cubicBezTo>
                      <a:pt x="1051" y="3402"/>
                      <a:pt x="366" y="2717"/>
                      <a:pt x="366" y="1895"/>
                    </a:cubicBezTo>
                    <a:cubicBezTo>
                      <a:pt x="366" y="1051"/>
                      <a:pt x="1051" y="366"/>
                      <a:pt x="1895" y="366"/>
                    </a:cubicBezTo>
                    <a:close/>
                    <a:moveTo>
                      <a:pt x="1895" y="1"/>
                    </a:moveTo>
                    <a:cubicBezTo>
                      <a:pt x="845" y="1"/>
                      <a:pt x="1" y="845"/>
                      <a:pt x="1" y="1895"/>
                    </a:cubicBezTo>
                    <a:cubicBezTo>
                      <a:pt x="1" y="2922"/>
                      <a:pt x="845" y="3790"/>
                      <a:pt x="1895" y="3790"/>
                    </a:cubicBezTo>
                    <a:cubicBezTo>
                      <a:pt x="2922" y="3790"/>
                      <a:pt x="3790" y="2922"/>
                      <a:pt x="3790" y="1895"/>
                    </a:cubicBezTo>
                    <a:cubicBezTo>
                      <a:pt x="3790" y="845"/>
                      <a:pt x="2922" y="1"/>
                      <a:pt x="18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27"/>
              <p:cNvSpPr/>
              <p:nvPr/>
            </p:nvSpPr>
            <p:spPr>
              <a:xfrm rot="10800000">
                <a:off x="3137391" y="812226"/>
                <a:ext cx="60849" cy="60849"/>
              </a:xfrm>
              <a:custGeom>
                <a:rect b="b" l="l" r="r" t="t"/>
                <a:pathLst>
                  <a:path extrusionOk="0" h="2398" w="2398">
                    <a:moveTo>
                      <a:pt x="1210" y="1"/>
                    </a:moveTo>
                    <a:cubicBezTo>
                      <a:pt x="548" y="1"/>
                      <a:pt x="1" y="548"/>
                      <a:pt x="1" y="1210"/>
                    </a:cubicBezTo>
                    <a:cubicBezTo>
                      <a:pt x="1" y="1872"/>
                      <a:pt x="548" y="2397"/>
                      <a:pt x="1210" y="2397"/>
                    </a:cubicBezTo>
                    <a:cubicBezTo>
                      <a:pt x="1872" y="2397"/>
                      <a:pt x="2397" y="1872"/>
                      <a:pt x="2397" y="1210"/>
                    </a:cubicBezTo>
                    <a:cubicBezTo>
                      <a:pt x="2397" y="548"/>
                      <a:pt x="1872" y="1"/>
                      <a:pt x="12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27"/>
              <p:cNvSpPr/>
              <p:nvPr/>
            </p:nvSpPr>
            <p:spPr>
              <a:xfrm rot="10800000">
                <a:off x="1773992" y="614732"/>
                <a:ext cx="107742" cy="107742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59" y="0"/>
                      <a:pt x="0" y="936"/>
                      <a:pt x="0" y="2123"/>
                    </a:cubicBezTo>
                    <a:cubicBezTo>
                      <a:pt x="0" y="3287"/>
                      <a:pt x="959" y="4246"/>
                      <a:pt x="2123" y="4246"/>
                    </a:cubicBezTo>
                    <a:cubicBezTo>
                      <a:pt x="3310" y="4246"/>
                      <a:pt x="4246" y="3287"/>
                      <a:pt x="4246" y="2123"/>
                    </a:cubicBezTo>
                    <a:cubicBezTo>
                      <a:pt x="4246" y="936"/>
                      <a:pt x="3310" y="0"/>
                      <a:pt x="2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27"/>
              <p:cNvSpPr/>
              <p:nvPr/>
            </p:nvSpPr>
            <p:spPr>
              <a:xfrm rot="10800000">
                <a:off x="1389967" y="30321"/>
                <a:ext cx="66051" cy="66051"/>
              </a:xfrm>
              <a:custGeom>
                <a:rect b="b" l="l" r="r" t="t"/>
                <a:pathLst>
                  <a:path extrusionOk="0" h="2603" w="2603">
                    <a:moveTo>
                      <a:pt x="1301" y="0"/>
                    </a:moveTo>
                    <a:cubicBezTo>
                      <a:pt x="594" y="0"/>
                      <a:pt x="0" y="571"/>
                      <a:pt x="0" y="1301"/>
                    </a:cubicBezTo>
                    <a:cubicBezTo>
                      <a:pt x="0" y="2009"/>
                      <a:pt x="594" y="2602"/>
                      <a:pt x="1301" y="2602"/>
                    </a:cubicBezTo>
                    <a:cubicBezTo>
                      <a:pt x="2009" y="2602"/>
                      <a:pt x="2602" y="2009"/>
                      <a:pt x="2602" y="1301"/>
                    </a:cubicBezTo>
                    <a:cubicBezTo>
                      <a:pt x="2602" y="571"/>
                      <a:pt x="2009" y="0"/>
                      <a:pt x="13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27"/>
              <p:cNvSpPr/>
              <p:nvPr/>
            </p:nvSpPr>
            <p:spPr>
              <a:xfrm rot="10800000">
                <a:off x="1117185" y="222029"/>
                <a:ext cx="145982" cy="146566"/>
              </a:xfrm>
              <a:custGeom>
                <a:rect b="b" l="l" r="r" t="t"/>
                <a:pathLst>
                  <a:path extrusionOk="0" h="5776" w="5753">
                    <a:moveTo>
                      <a:pt x="2877" y="388"/>
                    </a:moveTo>
                    <a:cubicBezTo>
                      <a:pt x="4246" y="388"/>
                      <a:pt x="5388" y="1507"/>
                      <a:pt x="5388" y="2899"/>
                    </a:cubicBezTo>
                    <a:cubicBezTo>
                      <a:pt x="5388" y="4269"/>
                      <a:pt x="4246" y="5410"/>
                      <a:pt x="2877" y="5410"/>
                    </a:cubicBezTo>
                    <a:cubicBezTo>
                      <a:pt x="1485" y="5410"/>
                      <a:pt x="366" y="4269"/>
                      <a:pt x="366" y="2899"/>
                    </a:cubicBezTo>
                    <a:cubicBezTo>
                      <a:pt x="366" y="1507"/>
                      <a:pt x="1485" y="388"/>
                      <a:pt x="2877" y="388"/>
                    </a:cubicBezTo>
                    <a:close/>
                    <a:moveTo>
                      <a:pt x="2877" y="0"/>
                    </a:moveTo>
                    <a:cubicBezTo>
                      <a:pt x="1279" y="0"/>
                      <a:pt x="1" y="1301"/>
                      <a:pt x="1" y="2899"/>
                    </a:cubicBezTo>
                    <a:cubicBezTo>
                      <a:pt x="1" y="4497"/>
                      <a:pt x="1279" y="5775"/>
                      <a:pt x="2877" y="5775"/>
                    </a:cubicBezTo>
                    <a:cubicBezTo>
                      <a:pt x="4475" y="5775"/>
                      <a:pt x="5753" y="4497"/>
                      <a:pt x="5753" y="2899"/>
                    </a:cubicBezTo>
                    <a:cubicBezTo>
                      <a:pt x="5753" y="1301"/>
                      <a:pt x="4475" y="0"/>
                      <a:pt x="28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27"/>
              <p:cNvSpPr/>
              <p:nvPr/>
            </p:nvSpPr>
            <p:spPr>
              <a:xfrm rot="10800000">
                <a:off x="1142662" y="248089"/>
                <a:ext cx="95004" cy="94446"/>
              </a:xfrm>
              <a:custGeom>
                <a:rect b="b" l="l" r="r" t="t"/>
                <a:pathLst>
                  <a:path extrusionOk="0" h="3722" w="3744">
                    <a:moveTo>
                      <a:pt x="1872" y="0"/>
                    </a:moveTo>
                    <a:cubicBezTo>
                      <a:pt x="845" y="0"/>
                      <a:pt x="0" y="845"/>
                      <a:pt x="0" y="1872"/>
                    </a:cubicBezTo>
                    <a:cubicBezTo>
                      <a:pt x="0" y="2899"/>
                      <a:pt x="845" y="3721"/>
                      <a:pt x="1872" y="3721"/>
                    </a:cubicBezTo>
                    <a:cubicBezTo>
                      <a:pt x="2899" y="3721"/>
                      <a:pt x="3744" y="2899"/>
                      <a:pt x="3744" y="1872"/>
                    </a:cubicBezTo>
                    <a:cubicBezTo>
                      <a:pt x="3744" y="845"/>
                      <a:pt x="2899" y="0"/>
                      <a:pt x="18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27"/>
              <p:cNvSpPr/>
              <p:nvPr/>
            </p:nvSpPr>
            <p:spPr>
              <a:xfrm rot="10800000">
                <a:off x="2750498" y="215660"/>
                <a:ext cx="107742" cy="107768"/>
              </a:xfrm>
              <a:custGeom>
                <a:rect b="b" l="l" r="r" t="t"/>
                <a:pathLst>
                  <a:path extrusionOk="0" h="4247" w="4246">
                    <a:moveTo>
                      <a:pt x="2123" y="1"/>
                    </a:moveTo>
                    <a:cubicBezTo>
                      <a:pt x="959" y="1"/>
                      <a:pt x="0" y="937"/>
                      <a:pt x="0" y="2123"/>
                    </a:cubicBezTo>
                    <a:cubicBezTo>
                      <a:pt x="0" y="3288"/>
                      <a:pt x="959" y="4246"/>
                      <a:pt x="2123" y="4246"/>
                    </a:cubicBezTo>
                    <a:cubicBezTo>
                      <a:pt x="3310" y="4246"/>
                      <a:pt x="4246" y="3288"/>
                      <a:pt x="4246" y="2123"/>
                    </a:cubicBezTo>
                    <a:cubicBezTo>
                      <a:pt x="4246" y="937"/>
                      <a:pt x="3310" y="1"/>
                      <a:pt x="2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27"/>
              <p:cNvSpPr/>
              <p:nvPr/>
            </p:nvSpPr>
            <p:spPr>
              <a:xfrm rot="10800000">
                <a:off x="3063828" y="215660"/>
                <a:ext cx="107768" cy="107768"/>
              </a:xfrm>
              <a:custGeom>
                <a:rect b="b" l="l" r="r" t="t"/>
                <a:pathLst>
                  <a:path extrusionOk="0" h="4247" w="4247">
                    <a:moveTo>
                      <a:pt x="2123" y="1"/>
                    </a:moveTo>
                    <a:cubicBezTo>
                      <a:pt x="936" y="1"/>
                      <a:pt x="1" y="937"/>
                      <a:pt x="1" y="2123"/>
                    </a:cubicBezTo>
                    <a:cubicBezTo>
                      <a:pt x="1" y="3288"/>
                      <a:pt x="936" y="4246"/>
                      <a:pt x="2123" y="4246"/>
                    </a:cubicBezTo>
                    <a:cubicBezTo>
                      <a:pt x="3287" y="4246"/>
                      <a:pt x="4246" y="3288"/>
                      <a:pt x="4246" y="2123"/>
                    </a:cubicBezTo>
                    <a:cubicBezTo>
                      <a:pt x="4246" y="937"/>
                      <a:pt x="3287" y="1"/>
                      <a:pt x="21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27"/>
              <p:cNvSpPr/>
              <p:nvPr/>
            </p:nvSpPr>
            <p:spPr>
              <a:xfrm rot="10800000">
                <a:off x="3750755" y="10630"/>
                <a:ext cx="107768" cy="107768"/>
              </a:xfrm>
              <a:custGeom>
                <a:rect b="b" l="l" r="r" t="t"/>
                <a:pathLst>
                  <a:path extrusionOk="0" h="4247" w="4247">
                    <a:moveTo>
                      <a:pt x="2123" y="1"/>
                    </a:moveTo>
                    <a:cubicBezTo>
                      <a:pt x="959" y="1"/>
                      <a:pt x="1" y="960"/>
                      <a:pt x="1" y="2124"/>
                    </a:cubicBezTo>
                    <a:cubicBezTo>
                      <a:pt x="1" y="3311"/>
                      <a:pt x="959" y="4246"/>
                      <a:pt x="2123" y="4246"/>
                    </a:cubicBezTo>
                    <a:cubicBezTo>
                      <a:pt x="3310" y="4246"/>
                      <a:pt x="4246" y="3311"/>
                      <a:pt x="4246" y="2124"/>
                    </a:cubicBezTo>
                    <a:cubicBezTo>
                      <a:pt x="4246" y="960"/>
                      <a:pt x="3310" y="1"/>
                      <a:pt x="21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27"/>
              <p:cNvSpPr/>
              <p:nvPr/>
            </p:nvSpPr>
            <p:spPr>
              <a:xfrm rot="10800000">
                <a:off x="4206008" y="458930"/>
                <a:ext cx="107742" cy="107742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59" y="0"/>
                      <a:pt x="0" y="936"/>
                      <a:pt x="0" y="2123"/>
                    </a:cubicBezTo>
                    <a:cubicBezTo>
                      <a:pt x="0" y="3287"/>
                      <a:pt x="959" y="4246"/>
                      <a:pt x="2123" y="4246"/>
                    </a:cubicBezTo>
                    <a:cubicBezTo>
                      <a:pt x="3287" y="4246"/>
                      <a:pt x="4246" y="3287"/>
                      <a:pt x="4246" y="2123"/>
                    </a:cubicBezTo>
                    <a:cubicBezTo>
                      <a:pt x="4246" y="936"/>
                      <a:pt x="3287" y="0"/>
                      <a:pt x="21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27"/>
              <p:cNvSpPr/>
              <p:nvPr/>
            </p:nvSpPr>
            <p:spPr>
              <a:xfrm rot="10800000">
                <a:off x="1527829" y="631531"/>
                <a:ext cx="73588" cy="74146"/>
              </a:xfrm>
              <a:custGeom>
                <a:rect b="b" l="l" r="r" t="t"/>
                <a:pathLst>
                  <a:path extrusionOk="0" h="2922" w="2900">
                    <a:moveTo>
                      <a:pt x="1462" y="0"/>
                    </a:moveTo>
                    <a:cubicBezTo>
                      <a:pt x="640" y="0"/>
                      <a:pt x="1" y="639"/>
                      <a:pt x="1" y="1461"/>
                    </a:cubicBezTo>
                    <a:cubicBezTo>
                      <a:pt x="1" y="2260"/>
                      <a:pt x="640" y="2922"/>
                      <a:pt x="1462" y="2922"/>
                    </a:cubicBezTo>
                    <a:cubicBezTo>
                      <a:pt x="2261" y="2922"/>
                      <a:pt x="2900" y="2260"/>
                      <a:pt x="2900" y="1461"/>
                    </a:cubicBezTo>
                    <a:cubicBezTo>
                      <a:pt x="2900" y="639"/>
                      <a:pt x="2261" y="0"/>
                      <a:pt x="14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27"/>
              <p:cNvSpPr/>
              <p:nvPr/>
            </p:nvSpPr>
            <p:spPr>
              <a:xfrm rot="10800000">
                <a:off x="3486068" y="453144"/>
                <a:ext cx="74171" cy="74146"/>
              </a:xfrm>
              <a:custGeom>
                <a:rect b="b" l="l" r="r" t="t"/>
                <a:pathLst>
                  <a:path extrusionOk="0" h="2922" w="2923">
                    <a:moveTo>
                      <a:pt x="1462" y="0"/>
                    </a:moveTo>
                    <a:cubicBezTo>
                      <a:pt x="640" y="0"/>
                      <a:pt x="1" y="662"/>
                      <a:pt x="1" y="1461"/>
                    </a:cubicBezTo>
                    <a:cubicBezTo>
                      <a:pt x="1" y="2260"/>
                      <a:pt x="640" y="2922"/>
                      <a:pt x="1462" y="2922"/>
                    </a:cubicBezTo>
                    <a:cubicBezTo>
                      <a:pt x="2260" y="2922"/>
                      <a:pt x="2922" y="2260"/>
                      <a:pt x="2922" y="1461"/>
                    </a:cubicBezTo>
                    <a:cubicBezTo>
                      <a:pt x="2922" y="662"/>
                      <a:pt x="2260" y="0"/>
                      <a:pt x="14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27"/>
              <p:cNvSpPr/>
              <p:nvPr/>
            </p:nvSpPr>
            <p:spPr>
              <a:xfrm rot="10800000">
                <a:off x="-539320" y="1055496"/>
                <a:ext cx="3040788" cy="9871"/>
              </a:xfrm>
              <a:custGeom>
                <a:rect b="b" l="l" r="r" t="t"/>
                <a:pathLst>
                  <a:path extrusionOk="0" h="389" w="119834">
                    <a:moveTo>
                      <a:pt x="183" y="1"/>
                    </a:moveTo>
                    <a:cubicBezTo>
                      <a:pt x="69" y="1"/>
                      <a:pt x="0" y="92"/>
                      <a:pt x="0" y="183"/>
                    </a:cubicBezTo>
                    <a:cubicBezTo>
                      <a:pt x="0" y="297"/>
                      <a:pt x="69" y="389"/>
                      <a:pt x="183" y="389"/>
                    </a:cubicBezTo>
                    <a:lnTo>
                      <a:pt x="119628" y="389"/>
                    </a:lnTo>
                    <a:cubicBezTo>
                      <a:pt x="119742" y="389"/>
                      <a:pt x="119833" y="297"/>
                      <a:pt x="119833" y="183"/>
                    </a:cubicBezTo>
                    <a:cubicBezTo>
                      <a:pt x="119833" y="92"/>
                      <a:pt x="119742" y="1"/>
                      <a:pt x="1196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27"/>
              <p:cNvSpPr/>
              <p:nvPr/>
            </p:nvSpPr>
            <p:spPr>
              <a:xfrm rot="10800000">
                <a:off x="2486953" y="1023650"/>
                <a:ext cx="74171" cy="74146"/>
              </a:xfrm>
              <a:custGeom>
                <a:rect b="b" l="l" r="r" t="t"/>
                <a:pathLst>
                  <a:path extrusionOk="0" h="2922" w="2923">
                    <a:moveTo>
                      <a:pt x="1461" y="0"/>
                    </a:moveTo>
                    <a:cubicBezTo>
                      <a:pt x="640" y="0"/>
                      <a:pt x="0" y="662"/>
                      <a:pt x="0" y="1461"/>
                    </a:cubicBezTo>
                    <a:cubicBezTo>
                      <a:pt x="0" y="2283"/>
                      <a:pt x="640" y="2922"/>
                      <a:pt x="1461" y="2922"/>
                    </a:cubicBezTo>
                    <a:cubicBezTo>
                      <a:pt x="2260" y="2922"/>
                      <a:pt x="2922" y="2283"/>
                      <a:pt x="2922" y="1461"/>
                    </a:cubicBezTo>
                    <a:cubicBezTo>
                      <a:pt x="2922" y="662"/>
                      <a:pt x="2260" y="0"/>
                      <a:pt x="14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27"/>
              <p:cNvSpPr/>
              <p:nvPr/>
            </p:nvSpPr>
            <p:spPr>
              <a:xfrm rot="10800000">
                <a:off x="-192368" y="1292955"/>
                <a:ext cx="280927" cy="175519"/>
              </a:xfrm>
              <a:custGeom>
                <a:rect b="b" l="l" r="r" t="t"/>
                <a:pathLst>
                  <a:path extrusionOk="0" h="6917" w="11071">
                    <a:moveTo>
                      <a:pt x="6666" y="0"/>
                    </a:moveTo>
                    <a:lnTo>
                      <a:pt x="1" y="6916"/>
                    </a:lnTo>
                    <a:lnTo>
                      <a:pt x="4429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8" name="Google Shape;348;p27"/>
            <p:cNvSpPr/>
            <p:nvPr/>
          </p:nvSpPr>
          <p:spPr>
            <a:xfrm rot="10800000">
              <a:off x="4766122" y="487397"/>
              <a:ext cx="50803" cy="50803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8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1" name="Google Shape;351;p28"/>
          <p:cNvSpPr txBox="1"/>
          <p:nvPr>
            <p:ph idx="1" type="body"/>
          </p:nvPr>
        </p:nvSpPr>
        <p:spPr>
          <a:xfrm>
            <a:off x="817900" y="1242425"/>
            <a:ext cx="7508100" cy="332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4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○"/>
              <a:defRPr sz="14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3" name="Google Shape;353;p29"/>
          <p:cNvGrpSpPr/>
          <p:nvPr/>
        </p:nvGrpSpPr>
        <p:grpSpPr>
          <a:xfrm flipH="1">
            <a:off x="-741540" y="-2483486"/>
            <a:ext cx="7884219" cy="3433770"/>
            <a:chOff x="24125" y="294775"/>
            <a:chExt cx="7767703" cy="3383025"/>
          </a:xfrm>
        </p:grpSpPr>
        <p:sp>
          <p:nvSpPr>
            <p:cNvPr id="354" name="Google Shape;354;p29"/>
            <p:cNvSpPr/>
            <p:nvPr/>
          </p:nvSpPr>
          <p:spPr>
            <a:xfrm>
              <a:off x="1686375" y="607200"/>
              <a:ext cx="142125" cy="129550"/>
            </a:xfrm>
            <a:custGeom>
              <a:rect b="b" l="l" r="r" t="t"/>
              <a:pathLst>
                <a:path extrusionOk="0" h="5182" w="5685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9"/>
            <p:cNvSpPr/>
            <p:nvPr/>
          </p:nvSpPr>
          <p:spPr>
            <a:xfrm>
              <a:off x="66098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9"/>
            <p:cNvSpPr/>
            <p:nvPr/>
          </p:nvSpPr>
          <p:spPr>
            <a:xfrm>
              <a:off x="67216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9"/>
            <p:cNvSpPr/>
            <p:nvPr/>
          </p:nvSpPr>
          <p:spPr>
            <a:xfrm>
              <a:off x="68340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9"/>
            <p:cNvSpPr/>
            <p:nvPr/>
          </p:nvSpPr>
          <p:spPr>
            <a:xfrm>
              <a:off x="69459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9"/>
            <p:cNvSpPr/>
            <p:nvPr/>
          </p:nvSpPr>
          <p:spPr>
            <a:xfrm>
              <a:off x="70577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9"/>
            <p:cNvSpPr/>
            <p:nvPr/>
          </p:nvSpPr>
          <p:spPr>
            <a:xfrm>
              <a:off x="71701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9"/>
            <p:cNvSpPr/>
            <p:nvPr/>
          </p:nvSpPr>
          <p:spPr>
            <a:xfrm>
              <a:off x="728200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9"/>
            <p:cNvSpPr/>
            <p:nvPr/>
          </p:nvSpPr>
          <p:spPr>
            <a:xfrm>
              <a:off x="2406525" y="1218350"/>
              <a:ext cx="5385303" cy="1110475"/>
            </a:xfrm>
            <a:custGeom>
              <a:rect b="b" l="l" r="r" t="t"/>
              <a:pathLst>
                <a:path extrusionOk="0" h="44419" w="206136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9"/>
            <p:cNvSpPr/>
            <p:nvPr/>
          </p:nvSpPr>
          <p:spPr>
            <a:xfrm>
              <a:off x="987925" y="355975"/>
              <a:ext cx="6210225" cy="1468400"/>
            </a:xfrm>
            <a:custGeom>
              <a:rect b="b" l="l" r="r" t="t"/>
              <a:pathLst>
                <a:path extrusionOk="0" h="58736" w="248409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9"/>
            <p:cNvSpPr/>
            <p:nvPr/>
          </p:nvSpPr>
          <p:spPr>
            <a:xfrm>
              <a:off x="1265250" y="1389550"/>
              <a:ext cx="6299250" cy="1955000"/>
            </a:xfrm>
            <a:custGeom>
              <a:rect b="b" l="l" r="r" t="t"/>
              <a:pathLst>
                <a:path extrusionOk="0" h="78200" w="25197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9"/>
            <p:cNvSpPr/>
            <p:nvPr/>
          </p:nvSpPr>
          <p:spPr>
            <a:xfrm>
              <a:off x="1631600" y="1974425"/>
              <a:ext cx="6160000" cy="1095650"/>
            </a:xfrm>
            <a:custGeom>
              <a:rect b="b" l="l" r="r" t="t"/>
              <a:pathLst>
                <a:path extrusionOk="0" h="43826" w="24640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9"/>
            <p:cNvSpPr/>
            <p:nvPr/>
          </p:nvSpPr>
          <p:spPr>
            <a:xfrm>
              <a:off x="1978550" y="331575"/>
              <a:ext cx="4691750" cy="1289675"/>
            </a:xfrm>
            <a:custGeom>
              <a:rect b="b" l="l" r="r" t="t"/>
              <a:pathLst>
                <a:path extrusionOk="0" h="51587" w="18767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9"/>
            <p:cNvSpPr/>
            <p:nvPr/>
          </p:nvSpPr>
          <p:spPr>
            <a:xfrm>
              <a:off x="937150" y="2104550"/>
              <a:ext cx="6622775" cy="1510475"/>
            </a:xfrm>
            <a:custGeom>
              <a:rect b="b" l="l" r="r" t="t"/>
              <a:pathLst>
                <a:path extrusionOk="0" h="60419" w="264911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9"/>
            <p:cNvSpPr/>
            <p:nvPr/>
          </p:nvSpPr>
          <p:spPr>
            <a:xfrm>
              <a:off x="1664700" y="294775"/>
              <a:ext cx="3135650" cy="766675"/>
            </a:xfrm>
            <a:custGeom>
              <a:rect b="b" l="l" r="r" t="t"/>
              <a:pathLst>
                <a:path extrusionOk="0" h="30667" w="125426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9"/>
            <p:cNvSpPr/>
            <p:nvPr/>
          </p:nvSpPr>
          <p:spPr>
            <a:xfrm>
              <a:off x="100600" y="2193550"/>
              <a:ext cx="3410675" cy="530725"/>
            </a:xfrm>
            <a:custGeom>
              <a:rect b="b" l="l" r="r" t="t"/>
              <a:pathLst>
                <a:path extrusionOk="0" h="21229" w="136427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9"/>
            <p:cNvSpPr/>
            <p:nvPr/>
          </p:nvSpPr>
          <p:spPr>
            <a:xfrm>
              <a:off x="106300" y="832600"/>
              <a:ext cx="2024625" cy="395475"/>
            </a:xfrm>
            <a:custGeom>
              <a:rect b="b" l="l" r="r" t="t"/>
              <a:pathLst>
                <a:path extrusionOk="0" h="15819" w="80985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9"/>
            <p:cNvSpPr/>
            <p:nvPr/>
          </p:nvSpPr>
          <p:spPr>
            <a:xfrm>
              <a:off x="24125" y="1108225"/>
              <a:ext cx="1654850" cy="513025"/>
            </a:xfrm>
            <a:custGeom>
              <a:rect b="b" l="l" r="r" t="t"/>
              <a:pathLst>
                <a:path extrusionOk="0" h="20521" w="66194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9"/>
            <p:cNvSpPr/>
            <p:nvPr/>
          </p:nvSpPr>
          <p:spPr>
            <a:xfrm>
              <a:off x="24125" y="1371850"/>
              <a:ext cx="979225" cy="451975"/>
            </a:xfrm>
            <a:custGeom>
              <a:rect b="b" l="l" r="r" t="t"/>
              <a:pathLst>
                <a:path extrusionOk="0" h="18079" w="39169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9"/>
            <p:cNvSpPr/>
            <p:nvPr/>
          </p:nvSpPr>
          <p:spPr>
            <a:xfrm>
              <a:off x="5585500" y="1408375"/>
              <a:ext cx="1529900" cy="580350"/>
            </a:xfrm>
            <a:custGeom>
              <a:rect b="b" l="l" r="r" t="t"/>
              <a:pathLst>
                <a:path extrusionOk="0" h="23214" w="61196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9"/>
            <p:cNvSpPr/>
            <p:nvPr/>
          </p:nvSpPr>
          <p:spPr>
            <a:xfrm>
              <a:off x="5953000" y="35431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9"/>
            <p:cNvSpPr/>
            <p:nvPr/>
          </p:nvSpPr>
          <p:spPr>
            <a:xfrm>
              <a:off x="5976400" y="356650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9"/>
            <p:cNvSpPr/>
            <p:nvPr/>
          </p:nvSpPr>
          <p:spPr>
            <a:xfrm>
              <a:off x="5421175" y="22563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9"/>
            <p:cNvSpPr/>
            <p:nvPr/>
          </p:nvSpPr>
          <p:spPr>
            <a:xfrm>
              <a:off x="5444575" y="22797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9"/>
            <p:cNvSpPr/>
            <p:nvPr/>
          </p:nvSpPr>
          <p:spPr>
            <a:xfrm>
              <a:off x="5459400" y="19122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9"/>
            <p:cNvSpPr/>
            <p:nvPr/>
          </p:nvSpPr>
          <p:spPr>
            <a:xfrm>
              <a:off x="5482800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9"/>
            <p:cNvSpPr/>
            <p:nvPr/>
          </p:nvSpPr>
          <p:spPr>
            <a:xfrm>
              <a:off x="4736975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9"/>
            <p:cNvSpPr/>
            <p:nvPr/>
          </p:nvSpPr>
          <p:spPr>
            <a:xfrm>
              <a:off x="7044625" y="263295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9"/>
            <p:cNvSpPr/>
            <p:nvPr/>
          </p:nvSpPr>
          <p:spPr>
            <a:xfrm>
              <a:off x="4222850" y="1085400"/>
              <a:ext cx="134675" cy="134675"/>
            </a:xfrm>
            <a:custGeom>
              <a:rect b="b" l="l" r="r" t="t"/>
              <a:pathLst>
                <a:path extrusionOk="0" h="5387" w="5387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9"/>
            <p:cNvSpPr/>
            <p:nvPr/>
          </p:nvSpPr>
          <p:spPr>
            <a:xfrm>
              <a:off x="4246800" y="1108775"/>
              <a:ext cx="87350" cy="87925"/>
            </a:xfrm>
            <a:custGeom>
              <a:rect b="b" l="l" r="r" t="t"/>
              <a:pathLst>
                <a:path extrusionOk="0" h="3517" w="3494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9"/>
            <p:cNvSpPr/>
            <p:nvPr/>
          </p:nvSpPr>
          <p:spPr>
            <a:xfrm>
              <a:off x="3502700" y="25850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9"/>
            <p:cNvSpPr/>
            <p:nvPr/>
          </p:nvSpPr>
          <p:spPr>
            <a:xfrm>
              <a:off x="3526100" y="2608400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9"/>
            <p:cNvSpPr/>
            <p:nvPr/>
          </p:nvSpPr>
          <p:spPr>
            <a:xfrm>
              <a:off x="2281550" y="115615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9"/>
            <p:cNvSpPr/>
            <p:nvPr/>
          </p:nvSpPr>
          <p:spPr>
            <a:xfrm>
              <a:off x="2304950" y="1179550"/>
              <a:ext cx="87325" cy="87900"/>
            </a:xfrm>
            <a:custGeom>
              <a:rect b="b" l="l" r="r" t="t"/>
              <a:pathLst>
                <a:path extrusionOk="0" h="3516" w="3493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9"/>
            <p:cNvSpPr/>
            <p:nvPr/>
          </p:nvSpPr>
          <p:spPr>
            <a:xfrm>
              <a:off x="1577950" y="1004925"/>
              <a:ext cx="94750" cy="94750"/>
            </a:xfrm>
            <a:custGeom>
              <a:rect b="b" l="l" r="r" t="t"/>
              <a:pathLst>
                <a:path extrusionOk="0" h="3790" w="379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9"/>
            <p:cNvSpPr/>
            <p:nvPr/>
          </p:nvSpPr>
          <p:spPr>
            <a:xfrm>
              <a:off x="1595075" y="1022050"/>
              <a:ext cx="59950" cy="59950"/>
            </a:xfrm>
            <a:custGeom>
              <a:rect b="b" l="l" r="r" t="t"/>
              <a:pathLst>
                <a:path extrusionOk="0" h="2398" w="2398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9"/>
            <p:cNvSpPr/>
            <p:nvPr/>
          </p:nvSpPr>
          <p:spPr>
            <a:xfrm>
              <a:off x="2892125" y="11704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9"/>
            <p:cNvSpPr/>
            <p:nvPr/>
          </p:nvSpPr>
          <p:spPr>
            <a:xfrm>
              <a:off x="7004675" y="136615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9"/>
            <p:cNvSpPr/>
            <p:nvPr/>
          </p:nvSpPr>
          <p:spPr>
            <a:xfrm>
              <a:off x="6446600" y="227060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9"/>
            <p:cNvSpPr/>
            <p:nvPr/>
          </p:nvSpPr>
          <p:spPr>
            <a:xfrm>
              <a:off x="6258275" y="3300575"/>
              <a:ext cx="69650" cy="69650"/>
            </a:xfrm>
            <a:custGeom>
              <a:rect b="b" l="l" r="r" t="t"/>
              <a:pathLst>
                <a:path extrusionOk="0" h="2786" w="2786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9"/>
            <p:cNvSpPr/>
            <p:nvPr/>
          </p:nvSpPr>
          <p:spPr>
            <a:xfrm>
              <a:off x="4746100" y="3030675"/>
              <a:ext cx="69650" cy="69075"/>
            </a:xfrm>
            <a:custGeom>
              <a:rect b="b" l="l" r="r" t="t"/>
              <a:pathLst>
                <a:path extrusionOk="0" h="2763" w="2786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9"/>
            <p:cNvSpPr/>
            <p:nvPr/>
          </p:nvSpPr>
          <p:spPr>
            <a:xfrm>
              <a:off x="5111875" y="1378700"/>
              <a:ext cx="106175" cy="106150"/>
            </a:xfrm>
            <a:custGeom>
              <a:rect b="b" l="l" r="r" t="t"/>
              <a:pathLst>
                <a:path extrusionOk="0" h="4246" w="4247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9"/>
            <p:cNvSpPr/>
            <p:nvPr/>
          </p:nvSpPr>
          <p:spPr>
            <a:xfrm>
              <a:off x="5692225" y="1404950"/>
              <a:ext cx="75350" cy="74775"/>
            </a:xfrm>
            <a:custGeom>
              <a:rect b="b" l="l" r="r" t="t"/>
              <a:pathLst>
                <a:path extrusionOk="0" h="2991" w="3014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9"/>
            <p:cNvSpPr/>
            <p:nvPr/>
          </p:nvSpPr>
          <p:spPr>
            <a:xfrm>
              <a:off x="5821750" y="1469425"/>
              <a:ext cx="79350" cy="79350"/>
            </a:xfrm>
            <a:custGeom>
              <a:rect b="b" l="l" r="r" t="t"/>
              <a:pathLst>
                <a:path extrusionOk="0" h="3174" w="3174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9"/>
            <p:cNvSpPr/>
            <p:nvPr/>
          </p:nvSpPr>
          <p:spPr>
            <a:xfrm>
              <a:off x="3572900" y="2384150"/>
              <a:ext cx="139825" cy="139250"/>
            </a:xfrm>
            <a:custGeom>
              <a:rect b="b" l="l" r="r" t="t"/>
              <a:pathLst>
                <a:path extrusionOk="0" h="5570" w="5593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9"/>
            <p:cNvSpPr/>
            <p:nvPr/>
          </p:nvSpPr>
          <p:spPr>
            <a:xfrm>
              <a:off x="5419450" y="2995300"/>
              <a:ext cx="139825" cy="139825"/>
            </a:xfrm>
            <a:custGeom>
              <a:rect b="b" l="l" r="r" t="t"/>
              <a:pathLst>
                <a:path extrusionOk="0" h="5593" w="5593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9"/>
            <p:cNvSpPr/>
            <p:nvPr/>
          </p:nvSpPr>
          <p:spPr>
            <a:xfrm>
              <a:off x="3311550" y="1787275"/>
              <a:ext cx="65075" cy="65075"/>
            </a:xfrm>
            <a:custGeom>
              <a:rect b="b" l="l" r="r" t="t"/>
              <a:pathLst>
                <a:path extrusionOk="0" h="2603" w="2603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9"/>
            <p:cNvSpPr/>
            <p:nvPr/>
          </p:nvSpPr>
          <p:spPr>
            <a:xfrm>
              <a:off x="3501550" y="1519075"/>
              <a:ext cx="143825" cy="144400"/>
            </a:xfrm>
            <a:custGeom>
              <a:rect b="b" l="l" r="r" t="t"/>
              <a:pathLst>
                <a:path extrusionOk="0" h="5776" w="5753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9"/>
            <p:cNvSpPr/>
            <p:nvPr/>
          </p:nvSpPr>
          <p:spPr>
            <a:xfrm>
              <a:off x="3526675" y="1544750"/>
              <a:ext cx="93600" cy="93050"/>
            </a:xfrm>
            <a:custGeom>
              <a:rect b="b" l="l" r="r" t="t"/>
              <a:pathLst>
                <a:path extrusionOk="0" h="3722" w="3744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9"/>
            <p:cNvSpPr/>
            <p:nvPr/>
          </p:nvSpPr>
          <p:spPr>
            <a:xfrm>
              <a:off x="1930050" y="1563575"/>
              <a:ext cx="106150" cy="106175"/>
            </a:xfrm>
            <a:custGeom>
              <a:rect b="b" l="l" r="r" t="t"/>
              <a:pathLst>
                <a:path extrusionOk="0" h="4247" w="4246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9"/>
            <p:cNvSpPr/>
            <p:nvPr/>
          </p:nvSpPr>
          <p:spPr>
            <a:xfrm>
              <a:off x="1621325" y="1563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9"/>
            <p:cNvSpPr/>
            <p:nvPr/>
          </p:nvSpPr>
          <p:spPr>
            <a:xfrm>
              <a:off x="944550" y="1765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9"/>
            <p:cNvSpPr/>
            <p:nvPr/>
          </p:nvSpPr>
          <p:spPr>
            <a:xfrm>
              <a:off x="496050" y="13239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3168300" y="1186975"/>
              <a:ext cx="72500" cy="73050"/>
            </a:xfrm>
            <a:custGeom>
              <a:rect b="b" l="l" r="r" t="t"/>
              <a:pathLst>
                <a:path extrusionOk="0" h="2922" w="290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1238425" y="1362725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2281550" y="832600"/>
              <a:ext cx="2995850" cy="9725"/>
            </a:xfrm>
            <a:custGeom>
              <a:rect b="b" l="l" r="r" t="t"/>
              <a:pathLst>
                <a:path extrusionOk="0" h="389" w="119834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9"/>
            <p:cNvSpPr/>
            <p:nvPr/>
          </p:nvSpPr>
          <p:spPr>
            <a:xfrm>
              <a:off x="2222775" y="800650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9"/>
            <p:cNvSpPr/>
            <p:nvPr/>
          </p:nvSpPr>
          <p:spPr>
            <a:xfrm>
              <a:off x="5235725" y="800650"/>
              <a:ext cx="73050" cy="73050"/>
            </a:xfrm>
            <a:custGeom>
              <a:rect b="b" l="l" r="r" t="t"/>
              <a:pathLst>
                <a:path extrusionOk="0" h="2922" w="2922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9"/>
            <p:cNvSpPr/>
            <p:nvPr/>
          </p:nvSpPr>
          <p:spPr>
            <a:xfrm>
              <a:off x="5732175" y="319450"/>
              <a:ext cx="1118450" cy="1117475"/>
            </a:xfrm>
            <a:custGeom>
              <a:rect b="b" l="l" r="r" t="t"/>
              <a:pathLst>
                <a:path extrusionOk="0" h="44699" w="44738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9"/>
            <p:cNvSpPr/>
            <p:nvPr/>
          </p:nvSpPr>
          <p:spPr>
            <a:xfrm>
              <a:off x="5870250" y="381100"/>
              <a:ext cx="1118475" cy="1117450"/>
            </a:xfrm>
            <a:custGeom>
              <a:rect b="b" l="l" r="r" t="t"/>
              <a:pathLst>
                <a:path extrusionOk="0" h="44698" w="44739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9"/>
            <p:cNvSpPr/>
            <p:nvPr/>
          </p:nvSpPr>
          <p:spPr>
            <a:xfrm>
              <a:off x="4775775" y="1974875"/>
              <a:ext cx="2300825" cy="706600"/>
            </a:xfrm>
            <a:custGeom>
              <a:rect b="b" l="l" r="r" t="t"/>
              <a:pathLst>
                <a:path extrusionOk="0" h="28264" w="92033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9"/>
            <p:cNvSpPr/>
            <p:nvPr/>
          </p:nvSpPr>
          <p:spPr>
            <a:xfrm>
              <a:off x="3518100" y="2023500"/>
              <a:ext cx="149550" cy="93050"/>
            </a:xfrm>
            <a:custGeom>
              <a:rect b="b" l="l" r="r" t="t"/>
              <a:pathLst>
                <a:path extrusionOk="0" h="3722" w="5982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9"/>
            <p:cNvSpPr/>
            <p:nvPr/>
          </p:nvSpPr>
          <p:spPr>
            <a:xfrm>
              <a:off x="36305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9"/>
            <p:cNvSpPr/>
            <p:nvPr/>
          </p:nvSpPr>
          <p:spPr>
            <a:xfrm>
              <a:off x="37423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9"/>
            <p:cNvSpPr/>
            <p:nvPr/>
          </p:nvSpPr>
          <p:spPr>
            <a:xfrm>
              <a:off x="38547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9"/>
            <p:cNvSpPr/>
            <p:nvPr/>
          </p:nvSpPr>
          <p:spPr>
            <a:xfrm>
              <a:off x="39666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9"/>
            <p:cNvSpPr/>
            <p:nvPr/>
          </p:nvSpPr>
          <p:spPr>
            <a:xfrm>
              <a:off x="40784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9"/>
            <p:cNvSpPr/>
            <p:nvPr/>
          </p:nvSpPr>
          <p:spPr>
            <a:xfrm>
              <a:off x="41908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9"/>
            <p:cNvSpPr/>
            <p:nvPr/>
          </p:nvSpPr>
          <p:spPr>
            <a:xfrm>
              <a:off x="430272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9"/>
            <p:cNvSpPr/>
            <p:nvPr/>
          </p:nvSpPr>
          <p:spPr>
            <a:xfrm>
              <a:off x="27180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9"/>
            <p:cNvSpPr/>
            <p:nvPr/>
          </p:nvSpPr>
          <p:spPr>
            <a:xfrm>
              <a:off x="29258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9"/>
            <p:cNvSpPr/>
            <p:nvPr/>
          </p:nvSpPr>
          <p:spPr>
            <a:xfrm>
              <a:off x="3133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9"/>
            <p:cNvSpPr/>
            <p:nvPr/>
          </p:nvSpPr>
          <p:spPr>
            <a:xfrm>
              <a:off x="33417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9"/>
            <p:cNvSpPr/>
            <p:nvPr/>
          </p:nvSpPr>
          <p:spPr>
            <a:xfrm>
              <a:off x="3549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9"/>
            <p:cNvSpPr/>
            <p:nvPr/>
          </p:nvSpPr>
          <p:spPr>
            <a:xfrm>
              <a:off x="37572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9"/>
            <p:cNvSpPr/>
            <p:nvPr/>
          </p:nvSpPr>
          <p:spPr>
            <a:xfrm>
              <a:off x="61139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9"/>
            <p:cNvSpPr/>
            <p:nvPr/>
          </p:nvSpPr>
          <p:spPr>
            <a:xfrm>
              <a:off x="5906200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9"/>
            <p:cNvSpPr/>
            <p:nvPr/>
          </p:nvSpPr>
          <p:spPr>
            <a:xfrm>
              <a:off x="5698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9"/>
            <p:cNvSpPr/>
            <p:nvPr/>
          </p:nvSpPr>
          <p:spPr>
            <a:xfrm>
              <a:off x="54902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9"/>
            <p:cNvSpPr/>
            <p:nvPr/>
          </p:nvSpPr>
          <p:spPr>
            <a:xfrm>
              <a:off x="5282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9"/>
            <p:cNvSpPr/>
            <p:nvPr/>
          </p:nvSpPr>
          <p:spPr>
            <a:xfrm>
              <a:off x="5074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9"/>
            <p:cNvSpPr/>
            <p:nvPr/>
          </p:nvSpPr>
          <p:spPr>
            <a:xfrm>
              <a:off x="4867075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9"/>
            <p:cNvSpPr/>
            <p:nvPr/>
          </p:nvSpPr>
          <p:spPr>
            <a:xfrm>
              <a:off x="4658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9"/>
            <p:cNvSpPr/>
            <p:nvPr/>
          </p:nvSpPr>
          <p:spPr>
            <a:xfrm>
              <a:off x="48534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9"/>
            <p:cNvSpPr/>
            <p:nvPr/>
          </p:nvSpPr>
          <p:spPr>
            <a:xfrm>
              <a:off x="49407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9"/>
            <p:cNvSpPr/>
            <p:nvPr/>
          </p:nvSpPr>
          <p:spPr>
            <a:xfrm>
              <a:off x="50280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9"/>
            <p:cNvSpPr/>
            <p:nvPr/>
          </p:nvSpPr>
          <p:spPr>
            <a:xfrm>
              <a:off x="51153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9"/>
            <p:cNvSpPr/>
            <p:nvPr/>
          </p:nvSpPr>
          <p:spPr>
            <a:xfrm>
              <a:off x="52026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9"/>
            <p:cNvSpPr/>
            <p:nvPr/>
          </p:nvSpPr>
          <p:spPr>
            <a:xfrm>
              <a:off x="52899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9"/>
            <p:cNvSpPr/>
            <p:nvPr/>
          </p:nvSpPr>
          <p:spPr>
            <a:xfrm>
              <a:off x="53772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9"/>
            <p:cNvSpPr/>
            <p:nvPr/>
          </p:nvSpPr>
          <p:spPr>
            <a:xfrm>
              <a:off x="54651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9"/>
            <p:cNvSpPr/>
            <p:nvPr/>
          </p:nvSpPr>
          <p:spPr>
            <a:xfrm>
              <a:off x="5552425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9"/>
            <p:cNvSpPr/>
            <p:nvPr/>
          </p:nvSpPr>
          <p:spPr>
            <a:xfrm>
              <a:off x="56397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9"/>
            <p:cNvSpPr/>
            <p:nvPr/>
          </p:nvSpPr>
          <p:spPr>
            <a:xfrm>
              <a:off x="57270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8" name="Google Shape;448;p29"/>
          <p:cNvGrpSpPr/>
          <p:nvPr/>
        </p:nvGrpSpPr>
        <p:grpSpPr>
          <a:xfrm>
            <a:off x="8757750" y="2728975"/>
            <a:ext cx="1552150" cy="3475150"/>
            <a:chOff x="327125" y="2375600"/>
            <a:chExt cx="1552150" cy="3475150"/>
          </a:xfrm>
        </p:grpSpPr>
        <p:sp>
          <p:nvSpPr>
            <p:cNvPr id="449" name="Google Shape;449;p29"/>
            <p:cNvSpPr/>
            <p:nvPr/>
          </p:nvSpPr>
          <p:spPr>
            <a:xfrm>
              <a:off x="531425" y="2394425"/>
              <a:ext cx="115850" cy="3456325"/>
            </a:xfrm>
            <a:custGeom>
              <a:rect b="b" l="l" r="r" t="t"/>
              <a:pathLst>
                <a:path extrusionOk="0" fill="none" h="138253" w="4634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9"/>
            <p:cNvSpPr/>
            <p:nvPr/>
          </p:nvSpPr>
          <p:spPr>
            <a:xfrm>
              <a:off x="627275" y="2375600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9"/>
            <p:cNvSpPr/>
            <p:nvPr/>
          </p:nvSpPr>
          <p:spPr>
            <a:xfrm>
              <a:off x="347100" y="2923975"/>
              <a:ext cx="112450" cy="2344175"/>
            </a:xfrm>
            <a:custGeom>
              <a:rect b="b" l="l" r="r" t="t"/>
              <a:pathLst>
                <a:path extrusionOk="0" fill="none" h="93767" w="4498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9"/>
            <p:cNvSpPr/>
            <p:nvPr/>
          </p:nvSpPr>
          <p:spPr>
            <a:xfrm>
              <a:off x="327125" y="290457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9"/>
            <p:cNvSpPr/>
            <p:nvPr/>
          </p:nvSpPr>
          <p:spPr>
            <a:xfrm>
              <a:off x="347100" y="2676875"/>
              <a:ext cx="192900" cy="374375"/>
            </a:xfrm>
            <a:custGeom>
              <a:rect b="b" l="l" r="r" t="t"/>
              <a:pathLst>
                <a:path extrusionOk="0" fill="none" h="14975" w="7716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9"/>
            <p:cNvSpPr/>
            <p:nvPr/>
          </p:nvSpPr>
          <p:spPr>
            <a:xfrm>
              <a:off x="520000" y="26580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9"/>
            <p:cNvSpPr/>
            <p:nvPr/>
          </p:nvSpPr>
          <p:spPr>
            <a:xfrm>
              <a:off x="347100" y="4357400"/>
              <a:ext cx="25" cy="971225"/>
            </a:xfrm>
            <a:custGeom>
              <a:rect b="b" l="l" r="r" t="t"/>
              <a:pathLst>
                <a:path extrusionOk="0" fill="none" h="38849" w="1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9"/>
            <p:cNvSpPr/>
            <p:nvPr/>
          </p:nvSpPr>
          <p:spPr>
            <a:xfrm>
              <a:off x="327125" y="43385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9"/>
            <p:cNvSpPr/>
            <p:nvPr/>
          </p:nvSpPr>
          <p:spPr>
            <a:xfrm>
              <a:off x="690625" y="3227550"/>
              <a:ext cx="172925" cy="2083400"/>
            </a:xfrm>
            <a:custGeom>
              <a:rect b="b" l="l" r="r" t="t"/>
              <a:pathLst>
                <a:path extrusionOk="0" fill="none" h="83336" w="6917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9"/>
            <p:cNvSpPr/>
            <p:nvPr/>
          </p:nvSpPr>
          <p:spPr>
            <a:xfrm>
              <a:off x="794475" y="320870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9"/>
            <p:cNvSpPr/>
            <p:nvPr/>
          </p:nvSpPr>
          <p:spPr>
            <a:xfrm>
              <a:off x="776800" y="3899750"/>
              <a:ext cx="25" cy="1084800"/>
            </a:xfrm>
            <a:custGeom>
              <a:rect b="b" l="l" r="r" t="t"/>
              <a:pathLst>
                <a:path extrusionOk="0" fill="none" h="43392" w="1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9"/>
            <p:cNvSpPr/>
            <p:nvPr/>
          </p:nvSpPr>
          <p:spPr>
            <a:xfrm>
              <a:off x="756825" y="4963400"/>
              <a:ext cx="40525" cy="39975"/>
            </a:xfrm>
            <a:custGeom>
              <a:rect b="b" l="l" r="r" t="t"/>
              <a:pathLst>
                <a:path extrusionOk="0" h="1599" w="1621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9"/>
            <p:cNvSpPr/>
            <p:nvPr/>
          </p:nvSpPr>
          <p:spPr>
            <a:xfrm>
              <a:off x="756825" y="3880925"/>
              <a:ext cx="40525" cy="39950"/>
            </a:xfrm>
            <a:custGeom>
              <a:rect b="b" l="l" r="r" t="t"/>
              <a:pathLst>
                <a:path extrusionOk="0" h="1598" w="1621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9"/>
            <p:cNvSpPr/>
            <p:nvPr/>
          </p:nvSpPr>
          <p:spPr>
            <a:xfrm>
              <a:off x="861250" y="3692600"/>
              <a:ext cx="445675" cy="1618350"/>
            </a:xfrm>
            <a:custGeom>
              <a:rect b="b" l="l" r="r" t="t"/>
              <a:pathLst>
                <a:path extrusionOk="0" fill="none" h="64734" w="17827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9"/>
            <p:cNvSpPr/>
            <p:nvPr/>
          </p:nvSpPr>
          <p:spPr>
            <a:xfrm>
              <a:off x="841275" y="3673200"/>
              <a:ext cx="39975" cy="40550"/>
            </a:xfrm>
            <a:custGeom>
              <a:rect b="b" l="l" r="r" t="t"/>
              <a:pathLst>
                <a:path extrusionOk="0" h="1622" w="1599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9"/>
            <p:cNvSpPr/>
            <p:nvPr/>
          </p:nvSpPr>
          <p:spPr>
            <a:xfrm>
              <a:off x="969100" y="4182200"/>
              <a:ext cx="174625" cy="556975"/>
            </a:xfrm>
            <a:custGeom>
              <a:rect b="b" l="l" r="r" t="t"/>
              <a:pathLst>
                <a:path extrusionOk="0" fill="none" h="22279" w="6985">
                  <a:moveTo>
                    <a:pt x="0" y="22278"/>
                  </a:moveTo>
                  <a:lnTo>
                    <a:pt x="6985" y="15294"/>
                  </a:lnTo>
                  <a:lnTo>
                    <a:pt x="6985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9"/>
            <p:cNvSpPr/>
            <p:nvPr/>
          </p:nvSpPr>
          <p:spPr>
            <a:xfrm>
              <a:off x="1123725" y="4163375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43" y="1"/>
                    <a:pt x="1" y="343"/>
                    <a:pt x="1" y="799"/>
                  </a:cubicBezTo>
                  <a:cubicBezTo>
                    <a:pt x="1" y="1233"/>
                    <a:pt x="343" y="1598"/>
                    <a:pt x="800" y="1598"/>
                  </a:cubicBezTo>
                  <a:cubicBezTo>
                    <a:pt x="1233" y="1598"/>
                    <a:pt x="1599" y="1233"/>
                    <a:pt x="1599" y="799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9"/>
            <p:cNvSpPr/>
            <p:nvPr/>
          </p:nvSpPr>
          <p:spPr>
            <a:xfrm>
              <a:off x="1393075" y="4882950"/>
              <a:ext cx="25" cy="428000"/>
            </a:xfrm>
            <a:custGeom>
              <a:rect b="b" l="l" r="r" t="t"/>
              <a:pathLst>
                <a:path extrusionOk="0" fill="none" h="17120" w="1">
                  <a:moveTo>
                    <a:pt x="0" y="17119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9"/>
            <p:cNvSpPr/>
            <p:nvPr/>
          </p:nvSpPr>
          <p:spPr>
            <a:xfrm>
              <a:off x="1373100" y="486412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799" y="0"/>
                  </a:moveTo>
                  <a:cubicBezTo>
                    <a:pt x="343" y="0"/>
                    <a:pt x="1" y="365"/>
                    <a:pt x="1" y="799"/>
                  </a:cubicBezTo>
                  <a:cubicBezTo>
                    <a:pt x="1" y="1233"/>
                    <a:pt x="343" y="1598"/>
                    <a:pt x="799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5"/>
                    <a:pt x="1233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9"/>
            <p:cNvSpPr/>
            <p:nvPr/>
          </p:nvSpPr>
          <p:spPr>
            <a:xfrm>
              <a:off x="1714900" y="4922900"/>
              <a:ext cx="164375" cy="388050"/>
            </a:xfrm>
            <a:custGeom>
              <a:rect b="b" l="l" r="r" t="t"/>
              <a:pathLst>
                <a:path extrusionOk="0" fill="none" h="15522" w="6575">
                  <a:moveTo>
                    <a:pt x="6575" y="15521"/>
                  </a:moveTo>
                  <a:lnTo>
                    <a:pt x="6575" y="6574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9"/>
            <p:cNvSpPr/>
            <p:nvPr/>
          </p:nvSpPr>
          <p:spPr>
            <a:xfrm>
              <a:off x="1693800" y="4903475"/>
              <a:ext cx="43950" cy="40275"/>
            </a:xfrm>
            <a:custGeom>
              <a:rect b="b" l="l" r="r" t="t"/>
              <a:pathLst>
                <a:path extrusionOk="0" h="1611" w="1758">
                  <a:moveTo>
                    <a:pt x="868" y="1"/>
                  </a:moveTo>
                  <a:cubicBezTo>
                    <a:pt x="662" y="1"/>
                    <a:pt x="457" y="92"/>
                    <a:pt x="297" y="252"/>
                  </a:cubicBezTo>
                  <a:cubicBezTo>
                    <a:pt x="0" y="549"/>
                    <a:pt x="0" y="1074"/>
                    <a:pt x="297" y="1370"/>
                  </a:cubicBezTo>
                  <a:cubicBezTo>
                    <a:pt x="457" y="1530"/>
                    <a:pt x="662" y="1610"/>
                    <a:pt x="868" y="1610"/>
                  </a:cubicBezTo>
                  <a:cubicBezTo>
                    <a:pt x="1073" y="1610"/>
                    <a:pt x="1279" y="1530"/>
                    <a:pt x="1438" y="1370"/>
                  </a:cubicBezTo>
                  <a:cubicBezTo>
                    <a:pt x="1758" y="1074"/>
                    <a:pt x="1758" y="549"/>
                    <a:pt x="1438" y="252"/>
                  </a:cubicBezTo>
                  <a:cubicBezTo>
                    <a:pt x="1279" y="92"/>
                    <a:pt x="1073" y="1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0" name="Google Shape;470;p29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1" name="Google Shape;471;p29"/>
          <p:cNvSpPr txBox="1"/>
          <p:nvPr>
            <p:ph idx="1" type="subTitle"/>
          </p:nvPr>
        </p:nvSpPr>
        <p:spPr>
          <a:xfrm>
            <a:off x="1216375" y="3517675"/>
            <a:ext cx="2693700" cy="105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2" name="Google Shape;472;p29"/>
          <p:cNvSpPr txBox="1"/>
          <p:nvPr>
            <p:ph idx="2" type="subTitle"/>
          </p:nvPr>
        </p:nvSpPr>
        <p:spPr>
          <a:xfrm>
            <a:off x="5234100" y="3517675"/>
            <a:ext cx="2693700" cy="105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3" name="Google Shape;473;p29"/>
          <p:cNvSpPr txBox="1"/>
          <p:nvPr>
            <p:ph idx="3" type="title"/>
          </p:nvPr>
        </p:nvSpPr>
        <p:spPr>
          <a:xfrm>
            <a:off x="1216350" y="2984775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74" name="Google Shape;474;p29"/>
          <p:cNvSpPr txBox="1"/>
          <p:nvPr>
            <p:ph idx="4" type="title"/>
          </p:nvPr>
        </p:nvSpPr>
        <p:spPr>
          <a:xfrm>
            <a:off x="5234100" y="2984775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30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8" name="Google Shape;478;p31"/>
          <p:cNvGrpSpPr/>
          <p:nvPr/>
        </p:nvGrpSpPr>
        <p:grpSpPr>
          <a:xfrm rot="5400000">
            <a:off x="4458750" y="327550"/>
            <a:ext cx="40525" cy="1103625"/>
            <a:chOff x="4289175" y="3929550"/>
            <a:chExt cx="40525" cy="1103625"/>
          </a:xfrm>
        </p:grpSpPr>
        <p:sp>
          <p:nvSpPr>
            <p:cNvPr id="479" name="Google Shape;479;p31"/>
            <p:cNvSpPr/>
            <p:nvPr/>
          </p:nvSpPr>
          <p:spPr>
            <a:xfrm>
              <a:off x="4309150" y="3948375"/>
              <a:ext cx="25" cy="1084800"/>
            </a:xfrm>
            <a:custGeom>
              <a:rect b="b" l="l" r="r" t="t"/>
              <a:pathLst>
                <a:path extrusionOk="0" fill="none" h="43392" w="1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1"/>
            <p:cNvSpPr/>
            <p:nvPr/>
          </p:nvSpPr>
          <p:spPr>
            <a:xfrm>
              <a:off x="4289175" y="3929550"/>
              <a:ext cx="40525" cy="39950"/>
            </a:xfrm>
            <a:custGeom>
              <a:rect b="b" l="l" r="r" t="t"/>
              <a:pathLst>
                <a:path extrusionOk="0" h="1598" w="1621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1" name="Google Shape;481;p31"/>
          <p:cNvSpPr txBox="1"/>
          <p:nvPr>
            <p:ph type="title"/>
          </p:nvPr>
        </p:nvSpPr>
        <p:spPr>
          <a:xfrm>
            <a:off x="4914300" y="1600200"/>
            <a:ext cx="3509700" cy="58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2" name="Google Shape;482;p31"/>
          <p:cNvSpPr txBox="1"/>
          <p:nvPr>
            <p:ph idx="1" type="subTitle"/>
          </p:nvPr>
        </p:nvSpPr>
        <p:spPr>
          <a:xfrm>
            <a:off x="4914175" y="2571750"/>
            <a:ext cx="3509700" cy="149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483" name="Google Shape;483;p31"/>
          <p:cNvGrpSpPr/>
          <p:nvPr/>
        </p:nvGrpSpPr>
        <p:grpSpPr>
          <a:xfrm>
            <a:off x="1032650" y="1735501"/>
            <a:ext cx="2458221" cy="2138575"/>
            <a:chOff x="1032650" y="1735501"/>
            <a:chExt cx="2458221" cy="2138575"/>
          </a:xfrm>
        </p:grpSpPr>
        <p:sp>
          <p:nvSpPr>
            <p:cNvPr id="484" name="Google Shape;484;p31"/>
            <p:cNvSpPr/>
            <p:nvPr/>
          </p:nvSpPr>
          <p:spPr>
            <a:xfrm>
              <a:off x="1487148" y="1877758"/>
              <a:ext cx="1854040" cy="1854040"/>
            </a:xfrm>
            <a:custGeom>
              <a:rect b="b" l="l" r="r" t="t"/>
              <a:pathLst>
                <a:path extrusionOk="0" fill="none" h="4813" w="4813">
                  <a:moveTo>
                    <a:pt x="0" y="0"/>
                  </a:moveTo>
                  <a:lnTo>
                    <a:pt x="4812" y="0"/>
                  </a:lnTo>
                  <a:lnTo>
                    <a:pt x="4812" y="4812"/>
                  </a:lnTo>
                  <a:lnTo>
                    <a:pt x="0" y="4812"/>
                  </a:lnTo>
                  <a:close/>
                </a:path>
              </a:pathLst>
            </a:custGeom>
            <a:noFill/>
            <a:ln cap="rnd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1"/>
            <p:cNvSpPr/>
            <p:nvPr/>
          </p:nvSpPr>
          <p:spPr>
            <a:xfrm>
              <a:off x="1344890" y="1735501"/>
              <a:ext cx="2145981" cy="2138575"/>
            </a:xfrm>
            <a:custGeom>
              <a:rect b="b" l="l" r="r" t="t"/>
              <a:pathLst>
                <a:path extrusionOk="0" fill="none" h="7219" w="7244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cap="rnd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1"/>
            <p:cNvSpPr/>
            <p:nvPr/>
          </p:nvSpPr>
          <p:spPr>
            <a:xfrm>
              <a:off x="1114412" y="3017876"/>
              <a:ext cx="230477" cy="296"/>
            </a:xfrm>
            <a:custGeom>
              <a:rect b="b" l="l" r="r" t="t"/>
              <a:pathLst>
                <a:path extrusionOk="0" fill="none" h="1" w="778">
                  <a:moveTo>
                    <a:pt x="77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1"/>
            <p:cNvSpPr/>
            <p:nvPr/>
          </p:nvSpPr>
          <p:spPr>
            <a:xfrm>
              <a:off x="1144037" y="2439021"/>
              <a:ext cx="200852" cy="296"/>
            </a:xfrm>
            <a:custGeom>
              <a:rect b="b" l="l" r="r" t="t"/>
              <a:pathLst>
                <a:path extrusionOk="0" fill="none" h="1" w="678">
                  <a:moveTo>
                    <a:pt x="67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1"/>
            <p:cNvSpPr/>
            <p:nvPr/>
          </p:nvSpPr>
          <p:spPr>
            <a:xfrm>
              <a:off x="1032650" y="2025910"/>
              <a:ext cx="312240" cy="296"/>
            </a:xfrm>
            <a:custGeom>
              <a:rect b="b" l="l" r="r" t="t"/>
              <a:pathLst>
                <a:path extrusionOk="0" fill="none" h="1" w="1054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" name="Google Shape;489;p31"/>
          <p:cNvGrpSpPr/>
          <p:nvPr/>
        </p:nvGrpSpPr>
        <p:grpSpPr>
          <a:xfrm>
            <a:off x="-1358125" y="2786225"/>
            <a:ext cx="2627875" cy="269025"/>
            <a:chOff x="-1358125" y="2589925"/>
            <a:chExt cx="2627875" cy="269025"/>
          </a:xfrm>
        </p:grpSpPr>
        <p:sp>
          <p:nvSpPr>
            <p:cNvPr id="490" name="Google Shape;490;p31"/>
            <p:cNvSpPr/>
            <p:nvPr/>
          </p:nvSpPr>
          <p:spPr>
            <a:xfrm rot="5400000">
              <a:off x="-242262" y="1512438"/>
              <a:ext cx="112450" cy="2344175"/>
            </a:xfrm>
            <a:custGeom>
              <a:rect b="b" l="l" r="r" t="t"/>
              <a:pathLst>
                <a:path extrusionOk="0" fill="none" h="93767" w="4498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noFill/>
            <a:ln cap="flat" cmpd="sng" w="13125">
              <a:solidFill>
                <a:schemeClr val="dk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1"/>
            <p:cNvSpPr/>
            <p:nvPr/>
          </p:nvSpPr>
          <p:spPr>
            <a:xfrm rot="5400000">
              <a:off x="949513" y="2537563"/>
              <a:ext cx="192900" cy="374375"/>
            </a:xfrm>
            <a:custGeom>
              <a:rect b="b" l="l" r="r" t="t"/>
              <a:pathLst>
                <a:path extrusionOk="0" fill="none" h="14975" w="7716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1"/>
            <p:cNvSpPr/>
            <p:nvPr/>
          </p:nvSpPr>
          <p:spPr>
            <a:xfrm rot="5400000">
              <a:off x="1194225" y="2783425"/>
              <a:ext cx="75525" cy="7552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1"/>
            <p:cNvSpPr/>
            <p:nvPr/>
          </p:nvSpPr>
          <p:spPr>
            <a:xfrm rot="5400000">
              <a:off x="947950" y="2589925"/>
              <a:ext cx="75525" cy="7552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" name="Google Shape;494;p31"/>
          <p:cNvGrpSpPr/>
          <p:nvPr/>
        </p:nvGrpSpPr>
        <p:grpSpPr>
          <a:xfrm>
            <a:off x="913631" y="-758409"/>
            <a:ext cx="10779802" cy="2852929"/>
            <a:chOff x="913631" y="-758409"/>
            <a:chExt cx="10779802" cy="2852929"/>
          </a:xfrm>
        </p:grpSpPr>
        <p:sp>
          <p:nvSpPr>
            <p:cNvPr id="495" name="Google Shape;495;p31"/>
            <p:cNvSpPr/>
            <p:nvPr/>
          </p:nvSpPr>
          <p:spPr>
            <a:xfrm>
              <a:off x="6227221" y="-646632"/>
              <a:ext cx="5466211" cy="1127132"/>
            </a:xfrm>
            <a:custGeom>
              <a:rect b="b" l="l" r="r" t="t"/>
              <a:pathLst>
                <a:path extrusionOk="0" h="44419" w="206136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1"/>
            <p:cNvSpPr/>
            <p:nvPr/>
          </p:nvSpPr>
          <p:spPr>
            <a:xfrm>
              <a:off x="5068827" y="-472864"/>
              <a:ext cx="6393739" cy="1984325"/>
            </a:xfrm>
            <a:custGeom>
              <a:rect b="b" l="l" r="r" t="t"/>
              <a:pathLst>
                <a:path extrusionOk="0" h="78200" w="25197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1"/>
            <p:cNvSpPr/>
            <p:nvPr/>
          </p:nvSpPr>
          <p:spPr>
            <a:xfrm>
              <a:off x="5440673" y="120784"/>
              <a:ext cx="6252400" cy="1112085"/>
            </a:xfrm>
            <a:custGeom>
              <a:rect b="b" l="l" r="r" t="t"/>
              <a:pathLst>
                <a:path extrusionOk="0" h="43826" w="24640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1"/>
            <p:cNvSpPr/>
            <p:nvPr/>
          </p:nvSpPr>
          <p:spPr>
            <a:xfrm>
              <a:off x="4735806" y="252861"/>
              <a:ext cx="6722117" cy="1533132"/>
            </a:xfrm>
            <a:custGeom>
              <a:rect b="b" l="l" r="r" t="t"/>
              <a:pathLst>
                <a:path extrusionOk="0" h="60419" w="264911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1"/>
            <p:cNvSpPr/>
            <p:nvPr/>
          </p:nvSpPr>
          <p:spPr>
            <a:xfrm>
              <a:off x="3886708" y="343196"/>
              <a:ext cx="3461835" cy="538686"/>
            </a:xfrm>
            <a:custGeom>
              <a:rect b="b" l="l" r="r" t="t"/>
              <a:pathLst>
                <a:path extrusionOk="0" h="21229" w="136427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1"/>
            <p:cNvSpPr/>
            <p:nvPr/>
          </p:nvSpPr>
          <p:spPr>
            <a:xfrm>
              <a:off x="3809085" y="-758409"/>
              <a:ext cx="1679673" cy="520720"/>
            </a:xfrm>
            <a:custGeom>
              <a:rect b="b" l="l" r="r" t="t"/>
              <a:pathLst>
                <a:path extrusionOk="0" h="20521" w="66194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1"/>
            <p:cNvSpPr/>
            <p:nvPr/>
          </p:nvSpPr>
          <p:spPr>
            <a:xfrm>
              <a:off x="3809085" y="-490830"/>
              <a:ext cx="993913" cy="458755"/>
            </a:xfrm>
            <a:custGeom>
              <a:rect b="b" l="l" r="r" t="t"/>
              <a:pathLst>
                <a:path extrusionOk="0" h="18079" w="39169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1"/>
            <p:cNvSpPr/>
            <p:nvPr/>
          </p:nvSpPr>
          <p:spPr>
            <a:xfrm>
              <a:off x="9826894" y="1712989"/>
              <a:ext cx="136721" cy="136721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1"/>
            <p:cNvSpPr/>
            <p:nvPr/>
          </p:nvSpPr>
          <p:spPr>
            <a:xfrm>
              <a:off x="9850645" y="1736740"/>
              <a:ext cx="89218" cy="8863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1"/>
            <p:cNvSpPr/>
            <p:nvPr/>
          </p:nvSpPr>
          <p:spPr>
            <a:xfrm>
              <a:off x="8592628" y="81402"/>
              <a:ext cx="89218" cy="89219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1"/>
            <p:cNvSpPr/>
            <p:nvPr/>
          </p:nvSpPr>
          <p:spPr>
            <a:xfrm>
              <a:off x="10934893" y="789187"/>
              <a:ext cx="89218" cy="8863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1"/>
            <p:cNvSpPr/>
            <p:nvPr/>
          </p:nvSpPr>
          <p:spPr>
            <a:xfrm>
              <a:off x="7339839" y="740517"/>
              <a:ext cx="136721" cy="136721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1"/>
            <p:cNvSpPr/>
            <p:nvPr/>
          </p:nvSpPr>
          <p:spPr>
            <a:xfrm>
              <a:off x="7363590" y="764268"/>
              <a:ext cx="89218" cy="89219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1"/>
            <p:cNvSpPr/>
            <p:nvPr/>
          </p:nvSpPr>
          <p:spPr>
            <a:xfrm>
              <a:off x="6100372" y="-709765"/>
              <a:ext cx="136721" cy="136721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1"/>
            <p:cNvSpPr/>
            <p:nvPr/>
          </p:nvSpPr>
          <p:spPr>
            <a:xfrm>
              <a:off x="6124123" y="-686014"/>
              <a:ext cx="88635" cy="89219"/>
            </a:xfrm>
            <a:custGeom>
              <a:rect b="b" l="l" r="r" t="t"/>
              <a:pathLst>
                <a:path extrusionOk="0" h="3516" w="3493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1"/>
            <p:cNvSpPr/>
            <p:nvPr/>
          </p:nvSpPr>
          <p:spPr>
            <a:xfrm>
              <a:off x="6720105" y="-695276"/>
              <a:ext cx="107742" cy="107742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1"/>
            <p:cNvSpPr/>
            <p:nvPr/>
          </p:nvSpPr>
          <p:spPr>
            <a:xfrm>
              <a:off x="10327898" y="421401"/>
              <a:ext cx="107742" cy="107742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1"/>
            <p:cNvSpPr/>
            <p:nvPr/>
          </p:nvSpPr>
          <p:spPr>
            <a:xfrm>
              <a:off x="10136748" y="1466826"/>
              <a:ext cx="70695" cy="70695"/>
            </a:xfrm>
            <a:custGeom>
              <a:rect b="b" l="l" r="r" t="t"/>
              <a:pathLst>
                <a:path extrusionOk="0" h="2786" w="2786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1"/>
            <p:cNvSpPr/>
            <p:nvPr/>
          </p:nvSpPr>
          <p:spPr>
            <a:xfrm>
              <a:off x="8601890" y="1192877"/>
              <a:ext cx="70695" cy="70111"/>
            </a:xfrm>
            <a:custGeom>
              <a:rect b="b" l="l" r="r" t="t"/>
              <a:pathLst>
                <a:path extrusionOk="0" h="2763" w="2786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1"/>
            <p:cNvSpPr/>
            <p:nvPr/>
          </p:nvSpPr>
          <p:spPr>
            <a:xfrm>
              <a:off x="7411092" y="536655"/>
              <a:ext cx="141922" cy="141339"/>
            </a:xfrm>
            <a:custGeom>
              <a:rect b="b" l="l" r="r" t="t"/>
              <a:pathLst>
                <a:path extrusionOk="0" h="5570" w="5593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1"/>
            <p:cNvSpPr/>
            <p:nvPr/>
          </p:nvSpPr>
          <p:spPr>
            <a:xfrm>
              <a:off x="9285340" y="1156972"/>
              <a:ext cx="141922" cy="141922"/>
            </a:xfrm>
            <a:custGeom>
              <a:rect b="b" l="l" r="r" t="t"/>
              <a:pathLst>
                <a:path extrusionOk="0" h="5593" w="5593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1"/>
            <p:cNvSpPr/>
            <p:nvPr/>
          </p:nvSpPr>
          <p:spPr>
            <a:xfrm>
              <a:off x="7145822" y="-69174"/>
              <a:ext cx="66051" cy="66051"/>
            </a:xfrm>
            <a:custGeom>
              <a:rect b="b" l="l" r="r" t="t"/>
              <a:pathLst>
                <a:path extrusionOk="0" h="2603" w="2603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1"/>
            <p:cNvSpPr/>
            <p:nvPr/>
          </p:nvSpPr>
          <p:spPr>
            <a:xfrm>
              <a:off x="7338672" y="-341397"/>
              <a:ext cx="145982" cy="146566"/>
            </a:xfrm>
            <a:custGeom>
              <a:rect b="b" l="l" r="r" t="t"/>
              <a:pathLst>
                <a:path extrusionOk="0" h="5776" w="5753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1"/>
            <p:cNvSpPr/>
            <p:nvPr/>
          </p:nvSpPr>
          <p:spPr>
            <a:xfrm>
              <a:off x="7364174" y="-315336"/>
              <a:ext cx="95004" cy="94446"/>
            </a:xfrm>
            <a:custGeom>
              <a:rect b="b" l="l" r="r" t="t"/>
              <a:pathLst>
                <a:path extrusionOk="0" h="3722" w="3744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1"/>
            <p:cNvSpPr/>
            <p:nvPr/>
          </p:nvSpPr>
          <p:spPr>
            <a:xfrm>
              <a:off x="5743599" y="-296229"/>
              <a:ext cx="107742" cy="107768"/>
            </a:xfrm>
            <a:custGeom>
              <a:rect b="b" l="l" r="r" t="t"/>
              <a:pathLst>
                <a:path extrusionOk="0" h="4247" w="4246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1"/>
            <p:cNvSpPr/>
            <p:nvPr/>
          </p:nvSpPr>
          <p:spPr>
            <a:xfrm>
              <a:off x="5430243" y="-296229"/>
              <a:ext cx="107768" cy="107768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1"/>
            <p:cNvSpPr/>
            <p:nvPr/>
          </p:nvSpPr>
          <p:spPr>
            <a:xfrm>
              <a:off x="4743317" y="-91199"/>
              <a:ext cx="107768" cy="107768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1"/>
            <p:cNvSpPr/>
            <p:nvPr/>
          </p:nvSpPr>
          <p:spPr>
            <a:xfrm>
              <a:off x="4288089" y="-539474"/>
              <a:ext cx="107742" cy="107742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1"/>
            <p:cNvSpPr/>
            <p:nvPr/>
          </p:nvSpPr>
          <p:spPr>
            <a:xfrm>
              <a:off x="7000423" y="-678478"/>
              <a:ext cx="73588" cy="74146"/>
            </a:xfrm>
            <a:custGeom>
              <a:rect b="b" l="l" r="r" t="t"/>
              <a:pathLst>
                <a:path extrusionOk="0" h="2922" w="290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1"/>
            <p:cNvSpPr/>
            <p:nvPr/>
          </p:nvSpPr>
          <p:spPr>
            <a:xfrm>
              <a:off x="5041600" y="-500092"/>
              <a:ext cx="74171" cy="74146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1"/>
            <p:cNvSpPr/>
            <p:nvPr/>
          </p:nvSpPr>
          <p:spPr>
            <a:xfrm>
              <a:off x="8632010" y="121240"/>
              <a:ext cx="2335337" cy="717199"/>
            </a:xfrm>
            <a:custGeom>
              <a:rect b="b" l="l" r="r" t="t"/>
              <a:pathLst>
                <a:path extrusionOk="0" h="28264" w="92033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1"/>
            <p:cNvSpPr/>
            <p:nvPr/>
          </p:nvSpPr>
          <p:spPr>
            <a:xfrm>
              <a:off x="7355470" y="170595"/>
              <a:ext cx="151793" cy="94446"/>
            </a:xfrm>
            <a:custGeom>
              <a:rect b="b" l="l" r="r" t="t"/>
              <a:pathLst>
                <a:path extrusionOk="0" h="3722" w="5982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1"/>
            <p:cNvSpPr/>
            <p:nvPr/>
          </p:nvSpPr>
          <p:spPr>
            <a:xfrm>
              <a:off x="7469581" y="170595"/>
              <a:ext cx="151184" cy="94446"/>
            </a:xfrm>
            <a:custGeom>
              <a:rect b="b" l="l" r="r" t="t"/>
              <a:pathLst>
                <a:path extrusionOk="0" h="3722" w="5958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1"/>
            <p:cNvSpPr/>
            <p:nvPr/>
          </p:nvSpPr>
          <p:spPr>
            <a:xfrm>
              <a:off x="7583109" y="170595"/>
              <a:ext cx="151768" cy="94446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1"/>
            <p:cNvSpPr/>
            <p:nvPr/>
          </p:nvSpPr>
          <p:spPr>
            <a:xfrm>
              <a:off x="7697195" y="170595"/>
              <a:ext cx="151210" cy="94446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1"/>
            <p:cNvSpPr/>
            <p:nvPr/>
          </p:nvSpPr>
          <p:spPr>
            <a:xfrm>
              <a:off x="7810723" y="170595"/>
              <a:ext cx="151184" cy="94446"/>
            </a:xfrm>
            <a:custGeom>
              <a:rect b="b" l="l" r="r" t="t"/>
              <a:pathLst>
                <a:path extrusionOk="0" h="3722" w="5958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1"/>
            <p:cNvSpPr/>
            <p:nvPr/>
          </p:nvSpPr>
          <p:spPr>
            <a:xfrm>
              <a:off x="7924251" y="170595"/>
              <a:ext cx="151768" cy="94446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1"/>
            <p:cNvSpPr/>
            <p:nvPr/>
          </p:nvSpPr>
          <p:spPr>
            <a:xfrm>
              <a:off x="8038337" y="170595"/>
              <a:ext cx="151210" cy="94446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1"/>
            <p:cNvSpPr/>
            <p:nvPr/>
          </p:nvSpPr>
          <p:spPr>
            <a:xfrm>
              <a:off x="8151864" y="170595"/>
              <a:ext cx="151768" cy="94446"/>
            </a:xfrm>
            <a:custGeom>
              <a:rect b="b" l="l" r="r" t="t"/>
              <a:pathLst>
                <a:path extrusionOk="0" h="3722" w="5981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1"/>
            <p:cNvSpPr/>
            <p:nvPr/>
          </p:nvSpPr>
          <p:spPr>
            <a:xfrm>
              <a:off x="6543445" y="958895"/>
              <a:ext cx="280952" cy="175519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1"/>
            <p:cNvSpPr/>
            <p:nvPr/>
          </p:nvSpPr>
          <p:spPr>
            <a:xfrm>
              <a:off x="6754286" y="958895"/>
              <a:ext cx="280927" cy="175519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1"/>
            <p:cNvSpPr/>
            <p:nvPr/>
          </p:nvSpPr>
          <p:spPr>
            <a:xfrm>
              <a:off x="6965101" y="958895"/>
              <a:ext cx="280927" cy="175519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1"/>
            <p:cNvSpPr/>
            <p:nvPr/>
          </p:nvSpPr>
          <p:spPr>
            <a:xfrm>
              <a:off x="7176500" y="958895"/>
              <a:ext cx="280952" cy="175519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1"/>
            <p:cNvSpPr/>
            <p:nvPr/>
          </p:nvSpPr>
          <p:spPr>
            <a:xfrm>
              <a:off x="7387341" y="958895"/>
              <a:ext cx="280927" cy="175519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1"/>
            <p:cNvSpPr/>
            <p:nvPr/>
          </p:nvSpPr>
          <p:spPr>
            <a:xfrm>
              <a:off x="7598157" y="958895"/>
              <a:ext cx="280927" cy="175519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40" name="Google Shape;540;p31"/>
            <p:cNvCxnSpPr/>
            <p:nvPr/>
          </p:nvCxnSpPr>
          <p:spPr>
            <a:xfrm rot="10800000">
              <a:off x="1697950" y="877825"/>
              <a:ext cx="22332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541" name="Google Shape;541;p31"/>
            <p:cNvSpPr/>
            <p:nvPr/>
          </p:nvSpPr>
          <p:spPr>
            <a:xfrm>
              <a:off x="3748885" y="-197980"/>
              <a:ext cx="993913" cy="458755"/>
            </a:xfrm>
            <a:custGeom>
              <a:rect b="b" l="l" r="r" t="t"/>
              <a:pathLst>
                <a:path extrusionOk="0" h="18079" w="39169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1"/>
            <p:cNvSpPr/>
            <p:nvPr/>
          </p:nvSpPr>
          <p:spPr>
            <a:xfrm>
              <a:off x="4708100" y="215949"/>
              <a:ext cx="69046" cy="69077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43" name="Google Shape;543;p31"/>
            <p:cNvGrpSpPr/>
            <p:nvPr/>
          </p:nvGrpSpPr>
          <p:grpSpPr>
            <a:xfrm flipH="1" rot="-5400000">
              <a:off x="266770" y="647027"/>
              <a:ext cx="2094354" cy="800631"/>
              <a:chOff x="5593937" y="1366150"/>
              <a:chExt cx="1612903" cy="622575"/>
            </a:xfrm>
          </p:grpSpPr>
          <p:sp>
            <p:nvSpPr>
              <p:cNvPr id="544" name="Google Shape;544;p31"/>
              <p:cNvSpPr/>
              <p:nvPr/>
            </p:nvSpPr>
            <p:spPr>
              <a:xfrm>
                <a:off x="5593937" y="1408375"/>
                <a:ext cx="1529900" cy="580350"/>
              </a:xfrm>
              <a:custGeom>
                <a:rect b="b" l="l" r="r" t="t"/>
                <a:pathLst>
                  <a:path extrusionOk="0" h="23214" w="61196">
                    <a:moveTo>
                      <a:pt x="49121" y="0"/>
                    </a:moveTo>
                    <a:lnTo>
                      <a:pt x="26661" y="22460"/>
                    </a:lnTo>
                    <a:lnTo>
                      <a:pt x="389" y="22460"/>
                    </a:lnTo>
                    <a:cubicBezTo>
                      <a:pt x="161" y="22460"/>
                      <a:pt x="1" y="22620"/>
                      <a:pt x="1" y="22848"/>
                    </a:cubicBezTo>
                    <a:cubicBezTo>
                      <a:pt x="1" y="23054"/>
                      <a:pt x="161" y="23214"/>
                      <a:pt x="389" y="23214"/>
                    </a:cubicBezTo>
                    <a:lnTo>
                      <a:pt x="26980" y="23214"/>
                    </a:lnTo>
                    <a:lnTo>
                      <a:pt x="49441" y="776"/>
                    </a:lnTo>
                    <a:lnTo>
                      <a:pt x="60808" y="776"/>
                    </a:lnTo>
                    <a:cubicBezTo>
                      <a:pt x="61013" y="776"/>
                      <a:pt x="61196" y="594"/>
                      <a:pt x="61196" y="388"/>
                    </a:cubicBezTo>
                    <a:cubicBezTo>
                      <a:pt x="61196" y="183"/>
                      <a:pt x="61013" y="0"/>
                      <a:pt x="608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31"/>
              <p:cNvSpPr/>
              <p:nvPr/>
            </p:nvSpPr>
            <p:spPr>
              <a:xfrm>
                <a:off x="7100690" y="1366150"/>
                <a:ext cx="106150" cy="106150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36" y="0"/>
                      <a:pt x="0" y="959"/>
                      <a:pt x="0" y="2123"/>
                    </a:cubicBezTo>
                    <a:cubicBezTo>
                      <a:pt x="0" y="3310"/>
                      <a:pt x="936" y="4246"/>
                      <a:pt x="2123" y="4246"/>
                    </a:cubicBezTo>
                    <a:cubicBezTo>
                      <a:pt x="3287" y="4246"/>
                      <a:pt x="4246" y="3310"/>
                      <a:pt x="4246" y="2123"/>
                    </a:cubicBezTo>
                    <a:cubicBezTo>
                      <a:pt x="4246" y="959"/>
                      <a:pt x="3287" y="0"/>
                      <a:pt x="2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46" name="Google Shape;546;p31"/>
          <p:cNvSpPr/>
          <p:nvPr/>
        </p:nvSpPr>
        <p:spPr>
          <a:xfrm flipH="1" rot="10800000">
            <a:off x="-3890200" y="6349394"/>
            <a:ext cx="74171" cy="74146"/>
          </a:xfrm>
          <a:custGeom>
            <a:rect b="b" l="l" r="r" t="t"/>
            <a:pathLst>
              <a:path extrusionOk="0" h="2922" w="2923">
                <a:moveTo>
                  <a:pt x="1462" y="0"/>
                </a:moveTo>
                <a:cubicBezTo>
                  <a:pt x="640" y="0"/>
                  <a:pt x="1" y="662"/>
                  <a:pt x="1" y="1461"/>
                </a:cubicBezTo>
                <a:cubicBezTo>
                  <a:pt x="1" y="2260"/>
                  <a:pt x="640" y="2922"/>
                  <a:pt x="1462" y="2922"/>
                </a:cubicBezTo>
                <a:cubicBezTo>
                  <a:pt x="2260" y="2922"/>
                  <a:pt x="2922" y="2260"/>
                  <a:pt x="2922" y="1461"/>
                </a:cubicBezTo>
                <a:cubicBezTo>
                  <a:pt x="2922" y="662"/>
                  <a:pt x="2260" y="0"/>
                  <a:pt x="14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7" name="Google Shape;547;p31"/>
          <p:cNvGrpSpPr/>
          <p:nvPr/>
        </p:nvGrpSpPr>
        <p:grpSpPr>
          <a:xfrm>
            <a:off x="3690957" y="4568872"/>
            <a:ext cx="881035" cy="290677"/>
            <a:chOff x="3690957" y="4568872"/>
            <a:chExt cx="881035" cy="290677"/>
          </a:xfrm>
        </p:grpSpPr>
        <p:sp>
          <p:nvSpPr>
            <p:cNvPr id="548" name="Google Shape;548;p31"/>
            <p:cNvSpPr/>
            <p:nvPr/>
          </p:nvSpPr>
          <p:spPr>
            <a:xfrm>
              <a:off x="3690957" y="4568872"/>
              <a:ext cx="148483" cy="290677"/>
            </a:xfrm>
            <a:custGeom>
              <a:rect b="b" l="l" r="r" t="t"/>
              <a:pathLst>
                <a:path extrusionOk="0" fill="none" h="2357" w="1204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1"/>
            <p:cNvSpPr/>
            <p:nvPr/>
          </p:nvSpPr>
          <p:spPr>
            <a:xfrm>
              <a:off x="3839318" y="4568872"/>
              <a:ext cx="145400" cy="290677"/>
            </a:xfrm>
            <a:custGeom>
              <a:rect b="b" l="l" r="r" t="t"/>
              <a:pathLst>
                <a:path extrusionOk="0" fill="none" h="2357" w="1179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1"/>
            <p:cNvSpPr/>
            <p:nvPr/>
          </p:nvSpPr>
          <p:spPr>
            <a:xfrm>
              <a:off x="3984595" y="4568872"/>
              <a:ext cx="148483" cy="290677"/>
            </a:xfrm>
            <a:custGeom>
              <a:rect b="b" l="l" r="r" t="t"/>
              <a:pathLst>
                <a:path extrusionOk="0" fill="none" h="2357" w="1204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1"/>
            <p:cNvSpPr/>
            <p:nvPr/>
          </p:nvSpPr>
          <p:spPr>
            <a:xfrm>
              <a:off x="4132955" y="4568872"/>
              <a:ext cx="145400" cy="290677"/>
            </a:xfrm>
            <a:custGeom>
              <a:rect b="b" l="l" r="r" t="t"/>
              <a:pathLst>
                <a:path extrusionOk="0" fill="none" h="2357" w="1179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1"/>
            <p:cNvSpPr/>
            <p:nvPr/>
          </p:nvSpPr>
          <p:spPr>
            <a:xfrm>
              <a:off x="4278232" y="4568872"/>
              <a:ext cx="148483" cy="290677"/>
            </a:xfrm>
            <a:custGeom>
              <a:rect b="b" l="l" r="r" t="t"/>
              <a:pathLst>
                <a:path extrusionOk="0" fill="none" h="2357" w="1204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1"/>
            <p:cNvSpPr/>
            <p:nvPr/>
          </p:nvSpPr>
          <p:spPr>
            <a:xfrm>
              <a:off x="4426592" y="4568872"/>
              <a:ext cx="145400" cy="290677"/>
            </a:xfrm>
            <a:custGeom>
              <a:rect b="b" l="l" r="r" t="t"/>
              <a:pathLst>
                <a:path extrusionOk="0" fill="none" h="2357" w="1179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720000" y="1207625"/>
            <a:ext cx="7704000" cy="34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2"/>
          <p:cNvSpPr/>
          <p:nvPr/>
        </p:nvSpPr>
        <p:spPr>
          <a:xfrm>
            <a:off x="905550" y="1320600"/>
            <a:ext cx="7332900" cy="25023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32"/>
          <p:cNvSpPr txBox="1"/>
          <p:nvPr>
            <p:ph type="title"/>
          </p:nvPr>
        </p:nvSpPr>
        <p:spPr>
          <a:xfrm>
            <a:off x="1763250" y="1849800"/>
            <a:ext cx="5617500" cy="144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8" name="Google Shape;558;p33"/>
          <p:cNvGrpSpPr/>
          <p:nvPr/>
        </p:nvGrpSpPr>
        <p:grpSpPr>
          <a:xfrm flipH="1">
            <a:off x="-271725" y="-1955550"/>
            <a:ext cx="7767703" cy="3383025"/>
            <a:chOff x="24125" y="294775"/>
            <a:chExt cx="7767703" cy="3383025"/>
          </a:xfrm>
        </p:grpSpPr>
        <p:sp>
          <p:nvSpPr>
            <p:cNvPr id="559" name="Google Shape;559;p33"/>
            <p:cNvSpPr/>
            <p:nvPr/>
          </p:nvSpPr>
          <p:spPr>
            <a:xfrm>
              <a:off x="1686375" y="607200"/>
              <a:ext cx="142125" cy="129550"/>
            </a:xfrm>
            <a:custGeom>
              <a:rect b="b" l="l" r="r" t="t"/>
              <a:pathLst>
                <a:path extrusionOk="0" h="5182" w="5685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66098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67216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68340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69459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70577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71701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728200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2406525" y="1218350"/>
              <a:ext cx="5385303" cy="1110475"/>
            </a:xfrm>
            <a:custGeom>
              <a:rect b="b" l="l" r="r" t="t"/>
              <a:pathLst>
                <a:path extrusionOk="0" h="44419" w="206136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987925" y="355975"/>
              <a:ext cx="6210225" cy="1468400"/>
            </a:xfrm>
            <a:custGeom>
              <a:rect b="b" l="l" r="r" t="t"/>
              <a:pathLst>
                <a:path extrusionOk="0" h="58736" w="248409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1265250" y="1389550"/>
              <a:ext cx="6299250" cy="1955000"/>
            </a:xfrm>
            <a:custGeom>
              <a:rect b="b" l="l" r="r" t="t"/>
              <a:pathLst>
                <a:path extrusionOk="0" h="78200" w="25197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1631600" y="1974425"/>
              <a:ext cx="6160000" cy="1095650"/>
            </a:xfrm>
            <a:custGeom>
              <a:rect b="b" l="l" r="r" t="t"/>
              <a:pathLst>
                <a:path extrusionOk="0" h="43826" w="24640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1978550" y="331575"/>
              <a:ext cx="4691750" cy="1289675"/>
            </a:xfrm>
            <a:custGeom>
              <a:rect b="b" l="l" r="r" t="t"/>
              <a:pathLst>
                <a:path extrusionOk="0" h="51587" w="18767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937150" y="2104550"/>
              <a:ext cx="6622775" cy="1510475"/>
            </a:xfrm>
            <a:custGeom>
              <a:rect b="b" l="l" r="r" t="t"/>
              <a:pathLst>
                <a:path extrusionOk="0" h="60419" w="264911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1664700" y="294775"/>
              <a:ext cx="3135650" cy="766675"/>
            </a:xfrm>
            <a:custGeom>
              <a:rect b="b" l="l" r="r" t="t"/>
              <a:pathLst>
                <a:path extrusionOk="0" h="30667" w="125426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100600" y="2193550"/>
              <a:ext cx="3410675" cy="530725"/>
            </a:xfrm>
            <a:custGeom>
              <a:rect b="b" l="l" r="r" t="t"/>
              <a:pathLst>
                <a:path extrusionOk="0" h="21229" w="136427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106300" y="832600"/>
              <a:ext cx="2024625" cy="395475"/>
            </a:xfrm>
            <a:custGeom>
              <a:rect b="b" l="l" r="r" t="t"/>
              <a:pathLst>
                <a:path extrusionOk="0" h="15819" w="80985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24125" y="1108225"/>
              <a:ext cx="1654850" cy="513025"/>
            </a:xfrm>
            <a:custGeom>
              <a:rect b="b" l="l" r="r" t="t"/>
              <a:pathLst>
                <a:path extrusionOk="0" h="20521" w="66194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24125" y="1371850"/>
              <a:ext cx="979225" cy="451975"/>
            </a:xfrm>
            <a:custGeom>
              <a:rect b="b" l="l" r="r" t="t"/>
              <a:pathLst>
                <a:path extrusionOk="0" h="18079" w="39169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5585500" y="1408375"/>
              <a:ext cx="1529900" cy="580350"/>
            </a:xfrm>
            <a:custGeom>
              <a:rect b="b" l="l" r="r" t="t"/>
              <a:pathLst>
                <a:path extrusionOk="0" h="23214" w="61196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5953000" y="35431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5976400" y="356650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5421175" y="22563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5444575" y="22797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5459400" y="19122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5482800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4736975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7044625" y="263295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4222850" y="1085400"/>
              <a:ext cx="134675" cy="134675"/>
            </a:xfrm>
            <a:custGeom>
              <a:rect b="b" l="l" r="r" t="t"/>
              <a:pathLst>
                <a:path extrusionOk="0" h="5387" w="5387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4246800" y="1108775"/>
              <a:ext cx="87350" cy="87925"/>
            </a:xfrm>
            <a:custGeom>
              <a:rect b="b" l="l" r="r" t="t"/>
              <a:pathLst>
                <a:path extrusionOk="0" h="3517" w="3494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3502700" y="25850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3526100" y="2608400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2281550" y="115615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2304950" y="1179550"/>
              <a:ext cx="87325" cy="87900"/>
            </a:xfrm>
            <a:custGeom>
              <a:rect b="b" l="l" r="r" t="t"/>
              <a:pathLst>
                <a:path extrusionOk="0" h="3516" w="3493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1577950" y="1004925"/>
              <a:ext cx="94750" cy="94750"/>
            </a:xfrm>
            <a:custGeom>
              <a:rect b="b" l="l" r="r" t="t"/>
              <a:pathLst>
                <a:path extrusionOk="0" h="3790" w="379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1595075" y="1022050"/>
              <a:ext cx="59950" cy="59950"/>
            </a:xfrm>
            <a:custGeom>
              <a:rect b="b" l="l" r="r" t="t"/>
              <a:pathLst>
                <a:path extrusionOk="0" h="2398" w="2398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2892125" y="11704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7004675" y="136615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6446600" y="227060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6258275" y="3300575"/>
              <a:ext cx="69650" cy="69650"/>
            </a:xfrm>
            <a:custGeom>
              <a:rect b="b" l="l" r="r" t="t"/>
              <a:pathLst>
                <a:path extrusionOk="0" h="2786" w="2786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4746100" y="3030675"/>
              <a:ext cx="69650" cy="69075"/>
            </a:xfrm>
            <a:custGeom>
              <a:rect b="b" l="l" r="r" t="t"/>
              <a:pathLst>
                <a:path extrusionOk="0" h="2763" w="2786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5111875" y="1378700"/>
              <a:ext cx="106175" cy="106150"/>
            </a:xfrm>
            <a:custGeom>
              <a:rect b="b" l="l" r="r" t="t"/>
              <a:pathLst>
                <a:path extrusionOk="0" h="4246" w="4247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5692225" y="1404950"/>
              <a:ext cx="75350" cy="74775"/>
            </a:xfrm>
            <a:custGeom>
              <a:rect b="b" l="l" r="r" t="t"/>
              <a:pathLst>
                <a:path extrusionOk="0" h="2991" w="3014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5821750" y="1469425"/>
              <a:ext cx="79350" cy="79350"/>
            </a:xfrm>
            <a:custGeom>
              <a:rect b="b" l="l" r="r" t="t"/>
              <a:pathLst>
                <a:path extrusionOk="0" h="3174" w="3174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3572900" y="2384150"/>
              <a:ext cx="139825" cy="139250"/>
            </a:xfrm>
            <a:custGeom>
              <a:rect b="b" l="l" r="r" t="t"/>
              <a:pathLst>
                <a:path extrusionOk="0" h="5570" w="5593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5419450" y="2995300"/>
              <a:ext cx="139825" cy="139825"/>
            </a:xfrm>
            <a:custGeom>
              <a:rect b="b" l="l" r="r" t="t"/>
              <a:pathLst>
                <a:path extrusionOk="0" h="5593" w="5593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3311550" y="1787275"/>
              <a:ext cx="65075" cy="65075"/>
            </a:xfrm>
            <a:custGeom>
              <a:rect b="b" l="l" r="r" t="t"/>
              <a:pathLst>
                <a:path extrusionOk="0" h="2603" w="2603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3501550" y="1519075"/>
              <a:ext cx="143825" cy="144400"/>
            </a:xfrm>
            <a:custGeom>
              <a:rect b="b" l="l" r="r" t="t"/>
              <a:pathLst>
                <a:path extrusionOk="0" h="5776" w="5753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3526675" y="1544750"/>
              <a:ext cx="93600" cy="93050"/>
            </a:xfrm>
            <a:custGeom>
              <a:rect b="b" l="l" r="r" t="t"/>
              <a:pathLst>
                <a:path extrusionOk="0" h="3722" w="3744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1930050" y="1563575"/>
              <a:ext cx="106150" cy="106175"/>
            </a:xfrm>
            <a:custGeom>
              <a:rect b="b" l="l" r="r" t="t"/>
              <a:pathLst>
                <a:path extrusionOk="0" h="4247" w="4246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1621325" y="1563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944550" y="1765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496050" y="13239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3168300" y="1186975"/>
              <a:ext cx="72500" cy="73050"/>
            </a:xfrm>
            <a:custGeom>
              <a:rect b="b" l="l" r="r" t="t"/>
              <a:pathLst>
                <a:path extrusionOk="0" h="2922" w="290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1238425" y="1362725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2281550" y="832600"/>
              <a:ext cx="2995850" cy="9725"/>
            </a:xfrm>
            <a:custGeom>
              <a:rect b="b" l="l" r="r" t="t"/>
              <a:pathLst>
                <a:path extrusionOk="0" h="389" w="119834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2222775" y="800650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5235725" y="800650"/>
              <a:ext cx="73050" cy="73050"/>
            </a:xfrm>
            <a:custGeom>
              <a:rect b="b" l="l" r="r" t="t"/>
              <a:pathLst>
                <a:path extrusionOk="0" h="2922" w="2922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5732175" y="319450"/>
              <a:ext cx="1118450" cy="1117475"/>
            </a:xfrm>
            <a:custGeom>
              <a:rect b="b" l="l" r="r" t="t"/>
              <a:pathLst>
                <a:path extrusionOk="0" h="44699" w="44738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5870250" y="381100"/>
              <a:ext cx="1118475" cy="1117450"/>
            </a:xfrm>
            <a:custGeom>
              <a:rect b="b" l="l" r="r" t="t"/>
              <a:pathLst>
                <a:path extrusionOk="0" h="44698" w="44739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4775775" y="1974875"/>
              <a:ext cx="2300825" cy="706600"/>
            </a:xfrm>
            <a:custGeom>
              <a:rect b="b" l="l" r="r" t="t"/>
              <a:pathLst>
                <a:path extrusionOk="0" h="28264" w="92033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3518100" y="2023500"/>
              <a:ext cx="149550" cy="93050"/>
            </a:xfrm>
            <a:custGeom>
              <a:rect b="b" l="l" r="r" t="t"/>
              <a:pathLst>
                <a:path extrusionOk="0" h="3722" w="5982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36305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37423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38547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39666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40784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41908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430272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27180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29258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3133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33417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3549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37572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3"/>
            <p:cNvSpPr/>
            <p:nvPr/>
          </p:nvSpPr>
          <p:spPr>
            <a:xfrm>
              <a:off x="61139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3"/>
            <p:cNvSpPr/>
            <p:nvPr/>
          </p:nvSpPr>
          <p:spPr>
            <a:xfrm>
              <a:off x="5906200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3"/>
            <p:cNvSpPr/>
            <p:nvPr/>
          </p:nvSpPr>
          <p:spPr>
            <a:xfrm>
              <a:off x="5698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54902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3"/>
            <p:cNvSpPr/>
            <p:nvPr/>
          </p:nvSpPr>
          <p:spPr>
            <a:xfrm>
              <a:off x="5282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3"/>
            <p:cNvSpPr/>
            <p:nvPr/>
          </p:nvSpPr>
          <p:spPr>
            <a:xfrm>
              <a:off x="5074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3"/>
            <p:cNvSpPr/>
            <p:nvPr/>
          </p:nvSpPr>
          <p:spPr>
            <a:xfrm>
              <a:off x="4867075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3"/>
            <p:cNvSpPr/>
            <p:nvPr/>
          </p:nvSpPr>
          <p:spPr>
            <a:xfrm>
              <a:off x="4658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3"/>
            <p:cNvSpPr/>
            <p:nvPr/>
          </p:nvSpPr>
          <p:spPr>
            <a:xfrm>
              <a:off x="48534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3"/>
            <p:cNvSpPr/>
            <p:nvPr/>
          </p:nvSpPr>
          <p:spPr>
            <a:xfrm>
              <a:off x="49407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50280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51153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52026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52899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53772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54651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5552425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56397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57270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" name="Google Shape;653;p33"/>
          <p:cNvGrpSpPr/>
          <p:nvPr/>
        </p:nvGrpSpPr>
        <p:grpSpPr>
          <a:xfrm>
            <a:off x="-64791" y="3334954"/>
            <a:ext cx="2438787" cy="1857515"/>
            <a:chOff x="-64791" y="3334954"/>
            <a:chExt cx="2438787" cy="1857515"/>
          </a:xfrm>
        </p:grpSpPr>
        <p:sp>
          <p:nvSpPr>
            <p:cNvPr id="654" name="Google Shape;654;p33"/>
            <p:cNvSpPr/>
            <p:nvPr/>
          </p:nvSpPr>
          <p:spPr>
            <a:xfrm>
              <a:off x="153233" y="4953367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735872" y="4953367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173449" y="4953367"/>
              <a:ext cx="527044" cy="101"/>
            </a:xfrm>
            <a:custGeom>
              <a:rect b="b" l="l" r="r" t="t"/>
              <a:pathLst>
                <a:path extrusionOk="0" fill="none" h="1" w="5214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-26784" y="4811455"/>
              <a:ext cx="106541" cy="101"/>
            </a:xfrm>
            <a:custGeom>
              <a:rect b="b" l="l" r="r" t="t"/>
              <a:pathLst>
                <a:path extrusionOk="0" fill="none" h="1" w="1054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1115" y="4735444"/>
              <a:ext cx="78642" cy="101"/>
            </a:xfrm>
            <a:custGeom>
              <a:rect b="b" l="l" r="r" t="t"/>
              <a:pathLst>
                <a:path extrusionOk="0" fill="none" h="1" w="778">
                  <a:moveTo>
                    <a:pt x="77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811974" y="4755761"/>
              <a:ext cx="53372" cy="101"/>
            </a:xfrm>
            <a:custGeom>
              <a:rect b="b" l="l" r="r" t="t"/>
              <a:pathLst>
                <a:path extrusionOk="0" fill="none" h="1" w="528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459715" y="5029378"/>
              <a:ext cx="101" cy="114116"/>
            </a:xfrm>
            <a:custGeom>
              <a:rect b="b" l="l" r="r" t="t"/>
              <a:pathLst>
                <a:path extrusionOk="0" fill="none" h="1129" w="1">
                  <a:moveTo>
                    <a:pt x="1" y="0"/>
                  </a:moveTo>
                  <a:lnTo>
                    <a:pt x="1" y="1128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335585" y="5029378"/>
              <a:ext cx="101" cy="53268"/>
            </a:xfrm>
            <a:custGeom>
              <a:rect b="b" l="l" r="r" t="t"/>
              <a:pathLst>
                <a:path extrusionOk="0" fill="none" h="527" w="1">
                  <a:moveTo>
                    <a:pt x="1" y="0"/>
                  </a:moveTo>
                  <a:lnTo>
                    <a:pt x="1" y="5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244409" y="5029378"/>
              <a:ext cx="101" cy="83692"/>
            </a:xfrm>
            <a:custGeom>
              <a:rect b="b" l="l" r="r" t="t"/>
              <a:pathLst>
                <a:path extrusionOk="0" fill="none" h="828" w="1">
                  <a:moveTo>
                    <a:pt x="0" y="0"/>
                  </a:moveTo>
                  <a:lnTo>
                    <a:pt x="0" y="8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611743" y="5029378"/>
              <a:ext cx="101" cy="83692"/>
            </a:xfrm>
            <a:custGeom>
              <a:rect b="b" l="l" r="r" t="t"/>
              <a:pathLst>
                <a:path extrusionOk="0" fill="none" h="828" w="1">
                  <a:moveTo>
                    <a:pt x="0" y="0"/>
                  </a:moveTo>
                  <a:lnTo>
                    <a:pt x="0" y="8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535729" y="5029378"/>
              <a:ext cx="101" cy="63376"/>
            </a:xfrm>
            <a:custGeom>
              <a:rect b="b" l="l" r="r" t="t"/>
              <a:pathLst>
                <a:path extrusionOk="0" fill="none" h="627" w="1">
                  <a:moveTo>
                    <a:pt x="1" y="0"/>
                  </a:moveTo>
                  <a:lnTo>
                    <a:pt x="1" y="6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 flipH="1" rot="5400000">
              <a:off x="1339300" y="4319646"/>
              <a:ext cx="345501" cy="1400147"/>
            </a:xfrm>
            <a:custGeom>
              <a:rect b="b" l="l" r="r" t="t"/>
              <a:pathLst>
                <a:path extrusionOk="0" fill="none" h="5390" w="1330">
                  <a:moveTo>
                    <a:pt x="1329" y="5389"/>
                  </a:moveTo>
                  <a:lnTo>
                    <a:pt x="1329" y="2808"/>
                  </a:lnTo>
                  <a:lnTo>
                    <a:pt x="1" y="1504"/>
                  </a:ln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201348" y="4418870"/>
              <a:ext cx="486510" cy="486486"/>
            </a:xfrm>
            <a:custGeom>
              <a:rect b="b" l="l" r="r" t="t"/>
              <a:pathLst>
                <a:path extrusionOk="0" fill="none" h="4813" w="4813">
                  <a:moveTo>
                    <a:pt x="0" y="0"/>
                  </a:moveTo>
                  <a:lnTo>
                    <a:pt x="4812" y="0"/>
                  </a:lnTo>
                  <a:lnTo>
                    <a:pt x="4812" y="4812"/>
                  </a:lnTo>
                  <a:lnTo>
                    <a:pt x="0" y="4812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282416" y="4499934"/>
              <a:ext cx="324374" cy="324358"/>
            </a:xfrm>
            <a:custGeom>
              <a:rect b="b" l="l" r="r" t="t"/>
              <a:pathLst>
                <a:path extrusionOk="0" h="3209" w="3209">
                  <a:moveTo>
                    <a:pt x="0" y="0"/>
                  </a:moveTo>
                  <a:lnTo>
                    <a:pt x="0" y="3208"/>
                  </a:lnTo>
                  <a:lnTo>
                    <a:pt x="3208" y="3208"/>
                  </a:lnTo>
                  <a:lnTo>
                    <a:pt x="3208" y="0"/>
                  </a:lnTo>
                  <a:close/>
                </a:path>
              </a:pathLst>
            </a:custGeom>
            <a:solidFill>
              <a:schemeClr val="dk2"/>
            </a:solidFill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153233" y="4388445"/>
              <a:ext cx="101" cy="527018"/>
            </a:xfrm>
            <a:custGeom>
              <a:rect b="b" l="l" r="r" t="t"/>
              <a:pathLst>
                <a:path extrusionOk="0" fill="none" h="5214" w="1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153233" y="4370656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191139" y="4370656"/>
              <a:ext cx="527145" cy="101"/>
            </a:xfrm>
            <a:custGeom>
              <a:rect b="b" l="l" r="r" t="t"/>
              <a:pathLst>
                <a:path extrusionOk="0" fill="none" h="1" w="5215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735872" y="4370656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735872" y="4406134"/>
              <a:ext cx="101" cy="527018"/>
            </a:xfrm>
            <a:custGeom>
              <a:rect b="b" l="l" r="r" t="t"/>
              <a:pathLst>
                <a:path extrusionOk="0" fill="none" h="5214" w="1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79746" y="4297273"/>
              <a:ext cx="732242" cy="729678"/>
            </a:xfrm>
            <a:custGeom>
              <a:rect b="b" l="l" r="r" t="t"/>
              <a:pathLst>
                <a:path extrusionOk="0" fill="none" h="7219" w="7244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331917" y="3334954"/>
              <a:ext cx="201068" cy="201068"/>
            </a:xfrm>
            <a:custGeom>
              <a:rect b="b" l="l" r="r" t="t"/>
              <a:pathLst>
                <a:path extrusionOk="0" fill="none" h="1204" w="1204">
                  <a:moveTo>
                    <a:pt x="602" y="0"/>
                  </a:moveTo>
                  <a:cubicBezTo>
                    <a:pt x="928" y="0"/>
                    <a:pt x="1204" y="276"/>
                    <a:pt x="1204" y="602"/>
                  </a:cubicBezTo>
                  <a:cubicBezTo>
                    <a:pt x="1204" y="928"/>
                    <a:pt x="928" y="1203"/>
                    <a:pt x="602" y="1203"/>
                  </a:cubicBezTo>
                  <a:cubicBezTo>
                    <a:pt x="276" y="1203"/>
                    <a:pt x="1" y="928"/>
                    <a:pt x="1" y="602"/>
                  </a:cubicBezTo>
                  <a:cubicBezTo>
                    <a:pt x="1" y="276"/>
                    <a:pt x="276" y="0"/>
                    <a:pt x="602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75" name="Google Shape;675;p33"/>
            <p:cNvCxnSpPr/>
            <p:nvPr/>
          </p:nvCxnSpPr>
          <p:spPr>
            <a:xfrm rot="10800000">
              <a:off x="432450" y="3536025"/>
              <a:ext cx="0" cy="7647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76" name="Google Shape;676;p33"/>
            <p:cNvSpPr/>
            <p:nvPr/>
          </p:nvSpPr>
          <p:spPr>
            <a:xfrm>
              <a:off x="553421" y="3371325"/>
              <a:ext cx="163326" cy="921005"/>
            </a:xfrm>
            <a:custGeom>
              <a:rect b="b" l="l" r="r" t="t"/>
              <a:pathLst>
                <a:path extrusionOk="0" fill="none" h="5515" w="978">
                  <a:moveTo>
                    <a:pt x="0" y="5514"/>
                  </a:moveTo>
                  <a:lnTo>
                    <a:pt x="0" y="3509"/>
                  </a:lnTo>
                  <a:lnTo>
                    <a:pt x="977" y="2532"/>
                  </a:lnTo>
                  <a:lnTo>
                    <a:pt x="977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133388" y="3392200"/>
              <a:ext cx="222110" cy="900130"/>
            </a:xfrm>
            <a:custGeom>
              <a:rect b="b" l="l" r="r" t="t"/>
              <a:pathLst>
                <a:path extrusionOk="0" fill="none" h="5390" w="1330">
                  <a:moveTo>
                    <a:pt x="1329" y="5389"/>
                  </a:moveTo>
                  <a:lnTo>
                    <a:pt x="1329" y="2808"/>
                  </a:lnTo>
                  <a:lnTo>
                    <a:pt x="1" y="1504"/>
                  </a:ln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279842" y="3919750"/>
              <a:ext cx="167" cy="372577"/>
            </a:xfrm>
            <a:custGeom>
              <a:rect b="b" l="l" r="r" t="t"/>
              <a:pathLst>
                <a:path extrusionOk="0" fill="none" h="2231" w="1">
                  <a:moveTo>
                    <a:pt x="1" y="2231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647217" y="3919750"/>
              <a:ext cx="167" cy="372577"/>
            </a:xfrm>
            <a:custGeom>
              <a:rect b="b" l="l" r="r" t="t"/>
              <a:pathLst>
                <a:path extrusionOk="0" fill="none" h="2231" w="1">
                  <a:moveTo>
                    <a:pt x="0" y="2231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-64791" y="4659535"/>
              <a:ext cx="144548" cy="101"/>
            </a:xfrm>
            <a:custGeom>
              <a:rect b="b" l="l" r="r" t="t"/>
              <a:pathLst>
                <a:path extrusionOk="0" fill="none" h="1" w="1430">
                  <a:moveTo>
                    <a:pt x="1430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11223" y="4537939"/>
              <a:ext cx="68534" cy="101"/>
            </a:xfrm>
            <a:custGeom>
              <a:rect b="b" l="l" r="r" t="t"/>
              <a:pathLst>
                <a:path extrusionOk="0" fill="none" h="1" w="678">
                  <a:moveTo>
                    <a:pt x="67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-26784" y="4444139"/>
              <a:ext cx="106541" cy="101"/>
            </a:xfrm>
            <a:custGeom>
              <a:rect b="b" l="l" r="r" t="t"/>
              <a:pathLst>
                <a:path extrusionOk="0" fill="none" h="1" w="1054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811974" y="4479617"/>
              <a:ext cx="83696" cy="101"/>
            </a:xfrm>
            <a:custGeom>
              <a:rect b="b" l="l" r="r" t="t"/>
              <a:pathLst>
                <a:path extrusionOk="0" fill="none" h="1" w="828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811974" y="4555627"/>
              <a:ext cx="63480" cy="101"/>
            </a:xfrm>
            <a:custGeom>
              <a:rect b="b" l="l" r="r" t="t"/>
              <a:pathLst>
                <a:path extrusionOk="0" fill="none" h="1" w="628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 rot="5400000">
              <a:off x="2172928" y="4531170"/>
              <a:ext cx="201068" cy="201068"/>
            </a:xfrm>
            <a:custGeom>
              <a:rect b="b" l="l" r="r" t="t"/>
              <a:pathLst>
                <a:path extrusionOk="0" fill="none" h="1204" w="1204">
                  <a:moveTo>
                    <a:pt x="602" y="0"/>
                  </a:moveTo>
                  <a:cubicBezTo>
                    <a:pt x="928" y="0"/>
                    <a:pt x="1204" y="276"/>
                    <a:pt x="1204" y="602"/>
                  </a:cubicBezTo>
                  <a:cubicBezTo>
                    <a:pt x="1204" y="928"/>
                    <a:pt x="928" y="1203"/>
                    <a:pt x="602" y="1203"/>
                  </a:cubicBezTo>
                  <a:cubicBezTo>
                    <a:pt x="276" y="1203"/>
                    <a:pt x="1" y="928"/>
                    <a:pt x="1" y="602"/>
                  </a:cubicBezTo>
                  <a:cubicBezTo>
                    <a:pt x="1" y="276"/>
                    <a:pt x="276" y="0"/>
                    <a:pt x="602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86" name="Google Shape;686;p33"/>
            <p:cNvCxnSpPr/>
            <p:nvPr/>
          </p:nvCxnSpPr>
          <p:spPr>
            <a:xfrm>
              <a:off x="809451" y="4631704"/>
              <a:ext cx="13662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687" name="Google Shape;687;p33"/>
          <p:cNvGrpSpPr/>
          <p:nvPr/>
        </p:nvGrpSpPr>
        <p:grpSpPr>
          <a:xfrm>
            <a:off x="5266248" y="4568869"/>
            <a:ext cx="3157758" cy="296582"/>
            <a:chOff x="5266248" y="4230494"/>
            <a:chExt cx="3157758" cy="296582"/>
          </a:xfrm>
        </p:grpSpPr>
        <p:sp>
          <p:nvSpPr>
            <p:cNvPr id="688" name="Google Shape;688;p33"/>
            <p:cNvSpPr/>
            <p:nvPr/>
          </p:nvSpPr>
          <p:spPr>
            <a:xfrm>
              <a:off x="526624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5459599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5649735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5839743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6029880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6220016" y="4230494"/>
              <a:ext cx="106446" cy="296582"/>
            </a:xfrm>
            <a:custGeom>
              <a:rect b="b" l="l" r="r" t="t"/>
              <a:pathLst>
                <a:path extrusionOk="0" h="2307" w="828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641323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6603375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679351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698364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7176870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7367006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7557143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774715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794050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813063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8320774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" name="Google Shape;705;p33"/>
          <p:cNvGrpSpPr/>
          <p:nvPr/>
        </p:nvGrpSpPr>
        <p:grpSpPr>
          <a:xfrm>
            <a:off x="7723214" y="1254245"/>
            <a:ext cx="1068186" cy="967252"/>
            <a:chOff x="7723214" y="1254245"/>
            <a:chExt cx="1068186" cy="967252"/>
          </a:xfrm>
        </p:grpSpPr>
        <p:grpSp>
          <p:nvGrpSpPr>
            <p:cNvPr id="706" name="Google Shape;706;p33"/>
            <p:cNvGrpSpPr/>
            <p:nvPr/>
          </p:nvGrpSpPr>
          <p:grpSpPr>
            <a:xfrm>
              <a:off x="7883587" y="1867634"/>
              <a:ext cx="352280" cy="353863"/>
              <a:chOff x="1448125" y="1450525"/>
              <a:chExt cx="133500" cy="134100"/>
            </a:xfrm>
          </p:grpSpPr>
          <p:sp>
            <p:nvSpPr>
              <p:cNvPr id="707" name="Google Shape;707;p33"/>
              <p:cNvSpPr/>
              <p:nvPr/>
            </p:nvSpPr>
            <p:spPr>
              <a:xfrm>
                <a:off x="1448125" y="1450525"/>
                <a:ext cx="133500" cy="134100"/>
              </a:xfrm>
              <a:custGeom>
                <a:rect b="b" l="l" r="r" t="t"/>
                <a:pathLst>
                  <a:path extrusionOk="0" h="5364" w="5340">
                    <a:moveTo>
                      <a:pt x="2457" y="1"/>
                    </a:moveTo>
                    <a:lnTo>
                      <a:pt x="2256" y="452"/>
                    </a:lnTo>
                    <a:cubicBezTo>
                      <a:pt x="2056" y="502"/>
                      <a:pt x="1855" y="577"/>
                      <a:pt x="1680" y="652"/>
                    </a:cubicBezTo>
                    <a:lnTo>
                      <a:pt x="1229" y="427"/>
                    </a:lnTo>
                    <a:cubicBezTo>
                      <a:pt x="1003" y="552"/>
                      <a:pt x="803" y="727"/>
                      <a:pt x="627" y="928"/>
                    </a:cubicBezTo>
                    <a:lnTo>
                      <a:pt x="828" y="1404"/>
                    </a:lnTo>
                    <a:cubicBezTo>
                      <a:pt x="703" y="1579"/>
                      <a:pt x="602" y="1755"/>
                      <a:pt x="527" y="1955"/>
                    </a:cubicBezTo>
                    <a:lnTo>
                      <a:pt x="51" y="2081"/>
                    </a:lnTo>
                    <a:cubicBezTo>
                      <a:pt x="26" y="2281"/>
                      <a:pt x="1" y="2482"/>
                      <a:pt x="1" y="2682"/>
                    </a:cubicBezTo>
                    <a:cubicBezTo>
                      <a:pt x="1" y="2757"/>
                      <a:pt x="1" y="2808"/>
                      <a:pt x="1" y="2883"/>
                    </a:cubicBezTo>
                    <a:lnTo>
                      <a:pt x="452" y="3083"/>
                    </a:lnTo>
                    <a:cubicBezTo>
                      <a:pt x="502" y="3284"/>
                      <a:pt x="552" y="3484"/>
                      <a:pt x="652" y="3685"/>
                    </a:cubicBezTo>
                    <a:lnTo>
                      <a:pt x="402" y="4111"/>
                    </a:lnTo>
                    <a:cubicBezTo>
                      <a:pt x="552" y="4336"/>
                      <a:pt x="728" y="4537"/>
                      <a:pt x="928" y="4712"/>
                    </a:cubicBezTo>
                    <a:lnTo>
                      <a:pt x="1379" y="4537"/>
                    </a:lnTo>
                    <a:cubicBezTo>
                      <a:pt x="1555" y="4637"/>
                      <a:pt x="1755" y="4737"/>
                      <a:pt x="1956" y="4813"/>
                    </a:cubicBezTo>
                    <a:lnTo>
                      <a:pt x="2081" y="5289"/>
                    </a:lnTo>
                    <a:cubicBezTo>
                      <a:pt x="2282" y="5339"/>
                      <a:pt x="2457" y="5364"/>
                      <a:pt x="2657" y="5364"/>
                    </a:cubicBezTo>
                    <a:cubicBezTo>
                      <a:pt x="2733" y="5364"/>
                      <a:pt x="2808" y="5364"/>
                      <a:pt x="2883" y="5339"/>
                    </a:cubicBezTo>
                    <a:lnTo>
                      <a:pt x="3084" y="4888"/>
                    </a:lnTo>
                    <a:cubicBezTo>
                      <a:pt x="3284" y="4863"/>
                      <a:pt x="3485" y="4787"/>
                      <a:pt x="3660" y="4687"/>
                    </a:cubicBezTo>
                    <a:lnTo>
                      <a:pt x="4111" y="4938"/>
                    </a:lnTo>
                    <a:cubicBezTo>
                      <a:pt x="4337" y="4787"/>
                      <a:pt x="4537" y="4612"/>
                      <a:pt x="4713" y="4412"/>
                    </a:cubicBezTo>
                    <a:lnTo>
                      <a:pt x="4512" y="3960"/>
                    </a:lnTo>
                    <a:cubicBezTo>
                      <a:pt x="4637" y="3785"/>
                      <a:pt x="4738" y="3610"/>
                      <a:pt x="4813" y="3409"/>
                    </a:cubicBezTo>
                    <a:lnTo>
                      <a:pt x="5289" y="3259"/>
                    </a:lnTo>
                    <a:cubicBezTo>
                      <a:pt x="5314" y="3083"/>
                      <a:pt x="5339" y="2883"/>
                      <a:pt x="5339" y="2682"/>
                    </a:cubicBezTo>
                    <a:cubicBezTo>
                      <a:pt x="5339" y="2607"/>
                      <a:pt x="5339" y="2532"/>
                      <a:pt x="5339" y="2482"/>
                    </a:cubicBezTo>
                    <a:lnTo>
                      <a:pt x="4888" y="2281"/>
                    </a:lnTo>
                    <a:cubicBezTo>
                      <a:pt x="4838" y="2056"/>
                      <a:pt x="4788" y="1855"/>
                      <a:pt x="4688" y="1680"/>
                    </a:cubicBezTo>
                    <a:lnTo>
                      <a:pt x="4938" y="1254"/>
                    </a:lnTo>
                    <a:cubicBezTo>
                      <a:pt x="4788" y="1028"/>
                      <a:pt x="4612" y="828"/>
                      <a:pt x="4412" y="652"/>
                    </a:cubicBezTo>
                    <a:lnTo>
                      <a:pt x="3961" y="828"/>
                    </a:lnTo>
                    <a:cubicBezTo>
                      <a:pt x="3785" y="702"/>
                      <a:pt x="3585" y="602"/>
                      <a:pt x="3384" y="552"/>
                    </a:cubicBezTo>
                    <a:lnTo>
                      <a:pt x="3259" y="76"/>
                    </a:lnTo>
                    <a:cubicBezTo>
                      <a:pt x="3058" y="26"/>
                      <a:pt x="2883" y="1"/>
                      <a:pt x="26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33"/>
              <p:cNvSpPr/>
              <p:nvPr/>
            </p:nvSpPr>
            <p:spPr>
              <a:xfrm>
                <a:off x="1476325" y="1479350"/>
                <a:ext cx="77100" cy="76475"/>
              </a:xfrm>
              <a:custGeom>
                <a:rect b="b" l="l" r="r" t="t"/>
                <a:pathLst>
                  <a:path extrusionOk="0" h="3059" w="3084">
                    <a:moveTo>
                      <a:pt x="1529" y="0"/>
                    </a:moveTo>
                    <a:cubicBezTo>
                      <a:pt x="702" y="0"/>
                      <a:pt x="1" y="677"/>
                      <a:pt x="1" y="1529"/>
                    </a:cubicBezTo>
                    <a:cubicBezTo>
                      <a:pt x="1" y="2381"/>
                      <a:pt x="702" y="3058"/>
                      <a:pt x="1529" y="3058"/>
                    </a:cubicBezTo>
                    <a:cubicBezTo>
                      <a:pt x="2382" y="3058"/>
                      <a:pt x="3083" y="2381"/>
                      <a:pt x="3083" y="1529"/>
                    </a:cubicBezTo>
                    <a:cubicBezTo>
                      <a:pt x="3083" y="677"/>
                      <a:pt x="2382" y="0"/>
                      <a:pt x="15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9" name="Google Shape;709;p33"/>
            <p:cNvGrpSpPr/>
            <p:nvPr/>
          </p:nvGrpSpPr>
          <p:grpSpPr>
            <a:xfrm>
              <a:off x="8239099" y="1536926"/>
              <a:ext cx="552301" cy="552301"/>
              <a:chOff x="1582850" y="1325200"/>
              <a:chExt cx="209300" cy="209300"/>
            </a:xfrm>
          </p:grpSpPr>
          <p:sp>
            <p:nvSpPr>
              <p:cNvPr id="710" name="Google Shape;710;p33"/>
              <p:cNvSpPr/>
              <p:nvPr/>
            </p:nvSpPr>
            <p:spPr>
              <a:xfrm>
                <a:off x="1582850" y="1325200"/>
                <a:ext cx="209300" cy="209300"/>
              </a:xfrm>
              <a:custGeom>
                <a:rect b="b" l="l" r="r" t="t"/>
                <a:pathLst>
                  <a:path extrusionOk="0" h="8372" w="8372">
                    <a:moveTo>
                      <a:pt x="4111" y="1"/>
                    </a:moveTo>
                    <a:cubicBezTo>
                      <a:pt x="3810" y="1"/>
                      <a:pt x="3509" y="26"/>
                      <a:pt x="3208" y="101"/>
                    </a:cubicBezTo>
                    <a:cubicBezTo>
                      <a:pt x="3083" y="126"/>
                      <a:pt x="2983" y="176"/>
                      <a:pt x="2883" y="201"/>
                    </a:cubicBezTo>
                    <a:lnTo>
                      <a:pt x="2757" y="953"/>
                    </a:lnTo>
                    <a:cubicBezTo>
                      <a:pt x="2456" y="1104"/>
                      <a:pt x="2181" y="1279"/>
                      <a:pt x="1930" y="1480"/>
                    </a:cubicBezTo>
                    <a:lnTo>
                      <a:pt x="1178" y="1279"/>
                    </a:lnTo>
                    <a:cubicBezTo>
                      <a:pt x="878" y="1580"/>
                      <a:pt x="652" y="1931"/>
                      <a:pt x="451" y="2282"/>
                    </a:cubicBezTo>
                    <a:lnTo>
                      <a:pt x="903" y="2933"/>
                    </a:lnTo>
                    <a:cubicBezTo>
                      <a:pt x="777" y="3234"/>
                      <a:pt x="702" y="3560"/>
                      <a:pt x="677" y="3886"/>
                    </a:cubicBezTo>
                    <a:lnTo>
                      <a:pt x="0" y="4262"/>
                    </a:lnTo>
                    <a:cubicBezTo>
                      <a:pt x="0" y="4562"/>
                      <a:pt x="50" y="4863"/>
                      <a:pt x="126" y="5189"/>
                    </a:cubicBezTo>
                    <a:cubicBezTo>
                      <a:pt x="151" y="5289"/>
                      <a:pt x="176" y="5389"/>
                      <a:pt x="201" y="5490"/>
                    </a:cubicBezTo>
                    <a:lnTo>
                      <a:pt x="978" y="5615"/>
                    </a:lnTo>
                    <a:cubicBezTo>
                      <a:pt x="1103" y="5941"/>
                      <a:pt x="1279" y="6217"/>
                      <a:pt x="1504" y="6442"/>
                    </a:cubicBezTo>
                    <a:lnTo>
                      <a:pt x="1279" y="7194"/>
                    </a:lnTo>
                    <a:cubicBezTo>
                      <a:pt x="1579" y="7495"/>
                      <a:pt x="1930" y="7745"/>
                      <a:pt x="2306" y="7921"/>
                    </a:cubicBezTo>
                    <a:lnTo>
                      <a:pt x="2933" y="7470"/>
                    </a:lnTo>
                    <a:cubicBezTo>
                      <a:pt x="3233" y="7595"/>
                      <a:pt x="3559" y="7670"/>
                      <a:pt x="3885" y="7695"/>
                    </a:cubicBezTo>
                    <a:lnTo>
                      <a:pt x="4261" y="8372"/>
                    </a:lnTo>
                    <a:cubicBezTo>
                      <a:pt x="4562" y="8372"/>
                      <a:pt x="4888" y="8322"/>
                      <a:pt x="5188" y="8247"/>
                    </a:cubicBezTo>
                    <a:cubicBezTo>
                      <a:pt x="5289" y="8222"/>
                      <a:pt x="5389" y="8196"/>
                      <a:pt x="5489" y="8171"/>
                    </a:cubicBezTo>
                    <a:lnTo>
                      <a:pt x="5639" y="7394"/>
                    </a:lnTo>
                    <a:cubicBezTo>
                      <a:pt x="5940" y="7269"/>
                      <a:pt x="6216" y="7094"/>
                      <a:pt x="6467" y="6893"/>
                    </a:cubicBezTo>
                    <a:lnTo>
                      <a:pt x="7218" y="7094"/>
                    </a:lnTo>
                    <a:cubicBezTo>
                      <a:pt x="7494" y="6793"/>
                      <a:pt x="7745" y="6442"/>
                      <a:pt x="7920" y="6066"/>
                    </a:cubicBezTo>
                    <a:lnTo>
                      <a:pt x="7494" y="5440"/>
                    </a:lnTo>
                    <a:cubicBezTo>
                      <a:pt x="7594" y="5139"/>
                      <a:pt x="7670" y="4813"/>
                      <a:pt x="7695" y="4487"/>
                    </a:cubicBezTo>
                    <a:lnTo>
                      <a:pt x="8371" y="4111"/>
                    </a:lnTo>
                    <a:cubicBezTo>
                      <a:pt x="8371" y="3810"/>
                      <a:pt x="8346" y="3485"/>
                      <a:pt x="8271" y="3184"/>
                    </a:cubicBezTo>
                    <a:cubicBezTo>
                      <a:pt x="8246" y="3084"/>
                      <a:pt x="8196" y="2983"/>
                      <a:pt x="8171" y="2883"/>
                    </a:cubicBezTo>
                    <a:lnTo>
                      <a:pt x="7419" y="2758"/>
                    </a:lnTo>
                    <a:cubicBezTo>
                      <a:pt x="7269" y="2432"/>
                      <a:pt x="7093" y="2156"/>
                      <a:pt x="6893" y="1906"/>
                    </a:cubicBezTo>
                    <a:lnTo>
                      <a:pt x="7093" y="1179"/>
                    </a:lnTo>
                    <a:cubicBezTo>
                      <a:pt x="6792" y="878"/>
                      <a:pt x="6467" y="628"/>
                      <a:pt x="6091" y="452"/>
                    </a:cubicBezTo>
                    <a:lnTo>
                      <a:pt x="5439" y="903"/>
                    </a:lnTo>
                    <a:cubicBezTo>
                      <a:pt x="5138" y="778"/>
                      <a:pt x="4812" y="703"/>
                      <a:pt x="4487" y="678"/>
                    </a:cubicBezTo>
                    <a:lnTo>
                      <a:pt x="4111" y="1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33"/>
              <p:cNvSpPr/>
              <p:nvPr/>
            </p:nvSpPr>
            <p:spPr>
              <a:xfrm>
                <a:off x="1621075" y="1369750"/>
                <a:ext cx="132850" cy="120200"/>
              </a:xfrm>
              <a:custGeom>
                <a:rect b="b" l="l" r="r" t="t"/>
                <a:pathLst>
                  <a:path extrusionOk="0" h="4808" w="5314">
                    <a:moveTo>
                      <a:pt x="2667" y="1"/>
                    </a:moveTo>
                    <a:cubicBezTo>
                      <a:pt x="2474" y="1"/>
                      <a:pt x="2277" y="24"/>
                      <a:pt x="2080" y="74"/>
                    </a:cubicBezTo>
                    <a:cubicBezTo>
                      <a:pt x="802" y="374"/>
                      <a:pt x="0" y="1678"/>
                      <a:pt x="326" y="2981"/>
                    </a:cubicBezTo>
                    <a:cubicBezTo>
                      <a:pt x="603" y="4066"/>
                      <a:pt x="1584" y="4808"/>
                      <a:pt x="2656" y="4808"/>
                    </a:cubicBezTo>
                    <a:cubicBezTo>
                      <a:pt x="2847" y="4808"/>
                      <a:pt x="3040" y="4784"/>
                      <a:pt x="3233" y="4735"/>
                    </a:cubicBezTo>
                    <a:cubicBezTo>
                      <a:pt x="4511" y="4435"/>
                      <a:pt x="5313" y="3131"/>
                      <a:pt x="4988" y="1828"/>
                    </a:cubicBezTo>
                    <a:cubicBezTo>
                      <a:pt x="4732" y="743"/>
                      <a:pt x="3754" y="1"/>
                      <a:pt x="2667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33"/>
              <p:cNvSpPr/>
              <p:nvPr/>
            </p:nvSpPr>
            <p:spPr>
              <a:xfrm>
                <a:off x="1643000" y="1389100"/>
                <a:ext cx="89625" cy="81300"/>
              </a:xfrm>
              <a:custGeom>
                <a:rect b="b" l="l" r="r" t="t"/>
                <a:pathLst>
                  <a:path extrusionOk="0" h="3252" w="3585">
                    <a:moveTo>
                      <a:pt x="1801" y="1"/>
                    </a:moveTo>
                    <a:cubicBezTo>
                      <a:pt x="1670" y="1"/>
                      <a:pt x="1537" y="17"/>
                      <a:pt x="1404" y="51"/>
                    </a:cubicBezTo>
                    <a:cubicBezTo>
                      <a:pt x="527" y="252"/>
                      <a:pt x="0" y="1154"/>
                      <a:pt x="201" y="2006"/>
                    </a:cubicBezTo>
                    <a:cubicBezTo>
                      <a:pt x="394" y="2758"/>
                      <a:pt x="1066" y="3252"/>
                      <a:pt x="1806" y="3252"/>
                    </a:cubicBezTo>
                    <a:cubicBezTo>
                      <a:pt x="1930" y="3252"/>
                      <a:pt x="2055" y="3238"/>
                      <a:pt x="2181" y="3209"/>
                    </a:cubicBezTo>
                    <a:cubicBezTo>
                      <a:pt x="3033" y="2984"/>
                      <a:pt x="3584" y="2107"/>
                      <a:pt x="3359" y="1254"/>
                    </a:cubicBezTo>
                    <a:cubicBezTo>
                      <a:pt x="3189" y="510"/>
                      <a:pt x="2532" y="1"/>
                      <a:pt x="18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33"/>
              <p:cNvSpPr/>
              <p:nvPr/>
            </p:nvSpPr>
            <p:spPr>
              <a:xfrm>
                <a:off x="1664925" y="1409050"/>
                <a:ext cx="45775" cy="41425"/>
              </a:xfrm>
              <a:custGeom>
                <a:rect b="b" l="l" r="r" t="t"/>
                <a:pathLst>
                  <a:path extrusionOk="0" h="1657" w="1831">
                    <a:moveTo>
                      <a:pt x="922" y="0"/>
                    </a:moveTo>
                    <a:cubicBezTo>
                      <a:pt x="850" y="0"/>
                      <a:pt x="776" y="10"/>
                      <a:pt x="702" y="30"/>
                    </a:cubicBezTo>
                    <a:cubicBezTo>
                      <a:pt x="276" y="131"/>
                      <a:pt x="1" y="582"/>
                      <a:pt x="101" y="1033"/>
                    </a:cubicBezTo>
                    <a:cubicBezTo>
                      <a:pt x="186" y="1418"/>
                      <a:pt x="527" y="1656"/>
                      <a:pt x="905" y="1656"/>
                    </a:cubicBezTo>
                    <a:cubicBezTo>
                      <a:pt x="970" y="1656"/>
                      <a:pt x="1037" y="1649"/>
                      <a:pt x="1103" y="1634"/>
                    </a:cubicBezTo>
                    <a:cubicBezTo>
                      <a:pt x="1554" y="1534"/>
                      <a:pt x="1830" y="1083"/>
                      <a:pt x="1705" y="632"/>
                    </a:cubicBezTo>
                    <a:cubicBezTo>
                      <a:pt x="1621" y="255"/>
                      <a:pt x="1292" y="0"/>
                      <a:pt x="9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4" name="Google Shape;714;p33"/>
            <p:cNvGrpSpPr/>
            <p:nvPr/>
          </p:nvGrpSpPr>
          <p:grpSpPr>
            <a:xfrm>
              <a:off x="7723214" y="1254245"/>
              <a:ext cx="552301" cy="552301"/>
              <a:chOff x="1387350" y="1218075"/>
              <a:chExt cx="209300" cy="209300"/>
            </a:xfrm>
          </p:grpSpPr>
          <p:sp>
            <p:nvSpPr>
              <p:cNvPr id="715" name="Google Shape;715;p33"/>
              <p:cNvSpPr/>
              <p:nvPr/>
            </p:nvSpPr>
            <p:spPr>
              <a:xfrm>
                <a:off x="1387350" y="1218075"/>
                <a:ext cx="209300" cy="209300"/>
              </a:xfrm>
              <a:custGeom>
                <a:rect b="b" l="l" r="r" t="t"/>
                <a:pathLst>
                  <a:path extrusionOk="0" h="8372" w="8372">
                    <a:moveTo>
                      <a:pt x="3860" y="0"/>
                    </a:moveTo>
                    <a:lnTo>
                      <a:pt x="3560" y="727"/>
                    </a:lnTo>
                    <a:cubicBezTo>
                      <a:pt x="3234" y="777"/>
                      <a:pt x="2908" y="877"/>
                      <a:pt x="2632" y="1028"/>
                    </a:cubicBezTo>
                    <a:lnTo>
                      <a:pt x="1956" y="652"/>
                    </a:lnTo>
                    <a:cubicBezTo>
                      <a:pt x="1605" y="877"/>
                      <a:pt x="1279" y="1153"/>
                      <a:pt x="1003" y="1454"/>
                    </a:cubicBezTo>
                    <a:lnTo>
                      <a:pt x="1279" y="2181"/>
                    </a:lnTo>
                    <a:cubicBezTo>
                      <a:pt x="1103" y="2456"/>
                      <a:pt x="953" y="2757"/>
                      <a:pt x="853" y="3058"/>
                    </a:cubicBezTo>
                    <a:lnTo>
                      <a:pt x="101" y="3258"/>
                    </a:lnTo>
                    <a:cubicBezTo>
                      <a:pt x="26" y="3559"/>
                      <a:pt x="1" y="3860"/>
                      <a:pt x="1" y="4186"/>
                    </a:cubicBezTo>
                    <a:cubicBezTo>
                      <a:pt x="1" y="4286"/>
                      <a:pt x="1" y="4411"/>
                      <a:pt x="26" y="4512"/>
                    </a:cubicBezTo>
                    <a:lnTo>
                      <a:pt x="728" y="4812"/>
                    </a:lnTo>
                    <a:cubicBezTo>
                      <a:pt x="778" y="5163"/>
                      <a:pt x="878" y="5464"/>
                      <a:pt x="1028" y="5765"/>
                    </a:cubicBezTo>
                    <a:lnTo>
                      <a:pt x="652" y="6441"/>
                    </a:lnTo>
                    <a:cubicBezTo>
                      <a:pt x="878" y="6792"/>
                      <a:pt x="1154" y="7093"/>
                      <a:pt x="1454" y="7369"/>
                    </a:cubicBezTo>
                    <a:lnTo>
                      <a:pt x="2181" y="7093"/>
                    </a:lnTo>
                    <a:cubicBezTo>
                      <a:pt x="2457" y="7268"/>
                      <a:pt x="2758" y="7419"/>
                      <a:pt x="3058" y="7519"/>
                    </a:cubicBezTo>
                    <a:lnTo>
                      <a:pt x="3284" y="8271"/>
                    </a:lnTo>
                    <a:cubicBezTo>
                      <a:pt x="3560" y="8346"/>
                      <a:pt x="3885" y="8371"/>
                      <a:pt x="4186" y="8371"/>
                    </a:cubicBezTo>
                    <a:lnTo>
                      <a:pt x="4512" y="8371"/>
                    </a:lnTo>
                    <a:lnTo>
                      <a:pt x="4838" y="7644"/>
                    </a:lnTo>
                    <a:cubicBezTo>
                      <a:pt x="5164" y="7594"/>
                      <a:pt x="5464" y="7494"/>
                      <a:pt x="5765" y="7344"/>
                    </a:cubicBezTo>
                    <a:lnTo>
                      <a:pt x="6442" y="7720"/>
                    </a:lnTo>
                    <a:cubicBezTo>
                      <a:pt x="6793" y="7519"/>
                      <a:pt x="7093" y="7243"/>
                      <a:pt x="7369" y="6918"/>
                    </a:cubicBezTo>
                    <a:lnTo>
                      <a:pt x="7093" y="6191"/>
                    </a:lnTo>
                    <a:cubicBezTo>
                      <a:pt x="7269" y="5915"/>
                      <a:pt x="7419" y="5639"/>
                      <a:pt x="7545" y="5314"/>
                    </a:cubicBezTo>
                    <a:lnTo>
                      <a:pt x="8271" y="5113"/>
                    </a:lnTo>
                    <a:cubicBezTo>
                      <a:pt x="8347" y="4812"/>
                      <a:pt x="8372" y="4512"/>
                      <a:pt x="8372" y="4186"/>
                    </a:cubicBezTo>
                    <a:cubicBezTo>
                      <a:pt x="8372" y="4085"/>
                      <a:pt x="8372" y="3985"/>
                      <a:pt x="8372" y="3860"/>
                    </a:cubicBezTo>
                    <a:lnTo>
                      <a:pt x="7670" y="3559"/>
                    </a:lnTo>
                    <a:cubicBezTo>
                      <a:pt x="7595" y="3233"/>
                      <a:pt x="7494" y="2907"/>
                      <a:pt x="7344" y="2632"/>
                    </a:cubicBezTo>
                    <a:lnTo>
                      <a:pt x="7745" y="1955"/>
                    </a:lnTo>
                    <a:cubicBezTo>
                      <a:pt x="7520" y="1604"/>
                      <a:pt x="7244" y="1278"/>
                      <a:pt x="6918" y="1003"/>
                    </a:cubicBezTo>
                    <a:lnTo>
                      <a:pt x="6191" y="1278"/>
                    </a:lnTo>
                    <a:cubicBezTo>
                      <a:pt x="5941" y="1103"/>
                      <a:pt x="5640" y="953"/>
                      <a:pt x="5314" y="852"/>
                    </a:cubicBezTo>
                    <a:lnTo>
                      <a:pt x="5114" y="100"/>
                    </a:lnTo>
                    <a:cubicBezTo>
                      <a:pt x="4813" y="25"/>
                      <a:pt x="4512" y="0"/>
                      <a:pt x="4186" y="0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33"/>
              <p:cNvSpPr/>
              <p:nvPr/>
            </p:nvSpPr>
            <p:spPr>
              <a:xfrm>
                <a:off x="1387350" y="1218075"/>
                <a:ext cx="209300" cy="209300"/>
              </a:xfrm>
              <a:custGeom>
                <a:rect b="b" l="l" r="r" t="t"/>
                <a:pathLst>
                  <a:path extrusionOk="0" fill="none" h="8372" w="8372">
                    <a:moveTo>
                      <a:pt x="8372" y="4186"/>
                    </a:moveTo>
                    <a:cubicBezTo>
                      <a:pt x="8372" y="4512"/>
                      <a:pt x="8347" y="4812"/>
                      <a:pt x="8271" y="5113"/>
                    </a:cubicBezTo>
                    <a:lnTo>
                      <a:pt x="7545" y="5314"/>
                    </a:lnTo>
                    <a:cubicBezTo>
                      <a:pt x="7419" y="5639"/>
                      <a:pt x="7269" y="5915"/>
                      <a:pt x="7093" y="6191"/>
                    </a:cubicBezTo>
                    <a:lnTo>
                      <a:pt x="7369" y="6918"/>
                    </a:lnTo>
                    <a:cubicBezTo>
                      <a:pt x="7093" y="7243"/>
                      <a:pt x="6793" y="7519"/>
                      <a:pt x="6442" y="7720"/>
                    </a:cubicBezTo>
                    <a:lnTo>
                      <a:pt x="5765" y="7344"/>
                    </a:lnTo>
                    <a:cubicBezTo>
                      <a:pt x="5464" y="7494"/>
                      <a:pt x="5164" y="7594"/>
                      <a:pt x="4838" y="7644"/>
                    </a:cubicBezTo>
                    <a:lnTo>
                      <a:pt x="4512" y="8371"/>
                    </a:lnTo>
                    <a:cubicBezTo>
                      <a:pt x="4412" y="8371"/>
                      <a:pt x="4312" y="8371"/>
                      <a:pt x="4186" y="8371"/>
                    </a:cubicBezTo>
                    <a:cubicBezTo>
                      <a:pt x="3885" y="8371"/>
                      <a:pt x="3560" y="8346"/>
                      <a:pt x="3284" y="8271"/>
                    </a:cubicBezTo>
                    <a:lnTo>
                      <a:pt x="3058" y="7519"/>
                    </a:lnTo>
                    <a:cubicBezTo>
                      <a:pt x="2758" y="7419"/>
                      <a:pt x="2457" y="7268"/>
                      <a:pt x="2181" y="7093"/>
                    </a:cubicBezTo>
                    <a:lnTo>
                      <a:pt x="1454" y="7369"/>
                    </a:lnTo>
                    <a:cubicBezTo>
                      <a:pt x="1154" y="7093"/>
                      <a:pt x="878" y="6792"/>
                      <a:pt x="652" y="6441"/>
                    </a:cubicBezTo>
                    <a:lnTo>
                      <a:pt x="1028" y="5765"/>
                    </a:lnTo>
                    <a:cubicBezTo>
                      <a:pt x="878" y="5464"/>
                      <a:pt x="778" y="5163"/>
                      <a:pt x="728" y="4812"/>
                    </a:cubicBezTo>
                    <a:lnTo>
                      <a:pt x="26" y="4512"/>
                    </a:lnTo>
                    <a:cubicBezTo>
                      <a:pt x="1" y="4411"/>
                      <a:pt x="1" y="4286"/>
                      <a:pt x="1" y="4186"/>
                    </a:cubicBezTo>
                    <a:cubicBezTo>
                      <a:pt x="1" y="3860"/>
                      <a:pt x="26" y="3559"/>
                      <a:pt x="101" y="3258"/>
                    </a:cubicBezTo>
                    <a:lnTo>
                      <a:pt x="853" y="3058"/>
                    </a:lnTo>
                    <a:cubicBezTo>
                      <a:pt x="953" y="2757"/>
                      <a:pt x="1103" y="2456"/>
                      <a:pt x="1279" y="2181"/>
                    </a:cubicBezTo>
                    <a:lnTo>
                      <a:pt x="1003" y="1454"/>
                    </a:lnTo>
                    <a:cubicBezTo>
                      <a:pt x="1279" y="1153"/>
                      <a:pt x="1605" y="877"/>
                      <a:pt x="1956" y="652"/>
                    </a:cubicBezTo>
                    <a:lnTo>
                      <a:pt x="2632" y="1028"/>
                    </a:lnTo>
                    <a:cubicBezTo>
                      <a:pt x="2908" y="877"/>
                      <a:pt x="3234" y="777"/>
                      <a:pt x="3560" y="727"/>
                    </a:cubicBezTo>
                    <a:lnTo>
                      <a:pt x="3860" y="0"/>
                    </a:lnTo>
                    <a:cubicBezTo>
                      <a:pt x="3986" y="0"/>
                      <a:pt x="4086" y="0"/>
                      <a:pt x="4186" y="0"/>
                    </a:cubicBezTo>
                    <a:cubicBezTo>
                      <a:pt x="4512" y="0"/>
                      <a:pt x="4813" y="25"/>
                      <a:pt x="5114" y="100"/>
                    </a:cubicBezTo>
                    <a:lnTo>
                      <a:pt x="5314" y="852"/>
                    </a:lnTo>
                    <a:cubicBezTo>
                      <a:pt x="5640" y="953"/>
                      <a:pt x="5941" y="1103"/>
                      <a:pt x="6191" y="1278"/>
                    </a:cubicBezTo>
                    <a:lnTo>
                      <a:pt x="6918" y="1003"/>
                    </a:lnTo>
                    <a:cubicBezTo>
                      <a:pt x="7244" y="1278"/>
                      <a:pt x="7520" y="1604"/>
                      <a:pt x="7745" y="1955"/>
                    </a:cubicBezTo>
                    <a:lnTo>
                      <a:pt x="7344" y="2632"/>
                    </a:lnTo>
                    <a:cubicBezTo>
                      <a:pt x="7494" y="2907"/>
                      <a:pt x="7595" y="3233"/>
                      <a:pt x="7670" y="3559"/>
                    </a:cubicBezTo>
                    <a:lnTo>
                      <a:pt x="8372" y="3860"/>
                    </a:lnTo>
                    <a:cubicBezTo>
                      <a:pt x="8372" y="3985"/>
                      <a:pt x="8372" y="4085"/>
                      <a:pt x="8372" y="4186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miter lim="250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33"/>
              <p:cNvSpPr/>
              <p:nvPr/>
            </p:nvSpPr>
            <p:spPr>
              <a:xfrm>
                <a:off x="1431850" y="1262550"/>
                <a:ext cx="120325" cy="120325"/>
              </a:xfrm>
              <a:custGeom>
                <a:rect b="b" l="l" r="r" t="t"/>
                <a:pathLst>
                  <a:path extrusionOk="0" h="4813" w="4813">
                    <a:moveTo>
                      <a:pt x="2406" y="1"/>
                    </a:moveTo>
                    <a:cubicBezTo>
                      <a:pt x="1078" y="1"/>
                      <a:pt x="0" y="1078"/>
                      <a:pt x="0" y="2407"/>
                    </a:cubicBezTo>
                    <a:cubicBezTo>
                      <a:pt x="0" y="3735"/>
                      <a:pt x="1078" y="4813"/>
                      <a:pt x="2406" y="4813"/>
                    </a:cubicBezTo>
                    <a:cubicBezTo>
                      <a:pt x="3735" y="4813"/>
                      <a:pt x="4812" y="3735"/>
                      <a:pt x="4812" y="2407"/>
                    </a:cubicBezTo>
                    <a:cubicBezTo>
                      <a:pt x="4812" y="1078"/>
                      <a:pt x="3735" y="1"/>
                      <a:pt x="24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33"/>
              <p:cNvSpPr/>
              <p:nvPr/>
            </p:nvSpPr>
            <p:spPr>
              <a:xfrm>
                <a:off x="1451275" y="1281975"/>
                <a:ext cx="81475" cy="81475"/>
              </a:xfrm>
              <a:custGeom>
                <a:rect b="b" l="l" r="r" t="t"/>
                <a:pathLst>
                  <a:path extrusionOk="0" fill="none" h="3259" w="3259">
                    <a:moveTo>
                      <a:pt x="3258" y="1630"/>
                    </a:moveTo>
                    <a:cubicBezTo>
                      <a:pt x="3258" y="2532"/>
                      <a:pt x="2531" y="3259"/>
                      <a:pt x="1629" y="3259"/>
                    </a:cubicBezTo>
                    <a:cubicBezTo>
                      <a:pt x="727" y="3259"/>
                      <a:pt x="0" y="2532"/>
                      <a:pt x="0" y="1630"/>
                    </a:cubicBezTo>
                    <a:cubicBezTo>
                      <a:pt x="0" y="727"/>
                      <a:pt x="727" y="1"/>
                      <a:pt x="1629" y="1"/>
                    </a:cubicBezTo>
                    <a:cubicBezTo>
                      <a:pt x="2531" y="1"/>
                      <a:pt x="3258" y="727"/>
                      <a:pt x="3258" y="163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miter lim="250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19" name="Google Shape;719;p33"/>
          <p:cNvSpPr txBox="1"/>
          <p:nvPr>
            <p:ph type="title"/>
          </p:nvPr>
        </p:nvSpPr>
        <p:spPr>
          <a:xfrm>
            <a:off x="2549400" y="2221500"/>
            <a:ext cx="4045200" cy="7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20" name="Google Shape;720;p33"/>
          <p:cNvSpPr txBox="1"/>
          <p:nvPr>
            <p:ph idx="1" type="subTitle"/>
          </p:nvPr>
        </p:nvSpPr>
        <p:spPr>
          <a:xfrm>
            <a:off x="2549400" y="3230175"/>
            <a:ext cx="4045200" cy="7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21" name="Google Shape;721;p33"/>
          <p:cNvSpPr txBox="1"/>
          <p:nvPr>
            <p:ph hasCustomPrompt="1" idx="2" type="title"/>
          </p:nvPr>
        </p:nvSpPr>
        <p:spPr>
          <a:xfrm>
            <a:off x="3647325" y="1212825"/>
            <a:ext cx="1926600" cy="7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7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3" name="Google Shape;723;p34"/>
          <p:cNvGrpSpPr/>
          <p:nvPr/>
        </p:nvGrpSpPr>
        <p:grpSpPr>
          <a:xfrm flipH="1">
            <a:off x="1510279" y="-831315"/>
            <a:ext cx="8377976" cy="1614718"/>
            <a:chOff x="-566246" y="-831315"/>
            <a:chExt cx="8377976" cy="1614718"/>
          </a:xfrm>
        </p:grpSpPr>
        <p:sp>
          <p:nvSpPr>
            <p:cNvPr id="724" name="Google Shape;724;p34"/>
            <p:cNvSpPr/>
            <p:nvPr/>
          </p:nvSpPr>
          <p:spPr>
            <a:xfrm rot="10800000">
              <a:off x="-178627" y="-831315"/>
              <a:ext cx="5711267" cy="1569921"/>
            </a:xfrm>
            <a:custGeom>
              <a:rect b="b" l="l" r="r" t="t"/>
              <a:pathLst>
                <a:path extrusionOk="0" h="51587" w="18767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4"/>
            <p:cNvSpPr/>
            <p:nvPr/>
          </p:nvSpPr>
          <p:spPr>
            <a:xfrm rot="10800000">
              <a:off x="2097663" y="-149871"/>
              <a:ext cx="3817027" cy="933273"/>
            </a:xfrm>
            <a:custGeom>
              <a:rect b="b" l="l" r="r" t="t"/>
              <a:pathLst>
                <a:path extrusionOk="0" h="30667" w="125426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4"/>
            <p:cNvSpPr/>
            <p:nvPr/>
          </p:nvSpPr>
          <p:spPr>
            <a:xfrm rot="10800000">
              <a:off x="5347154" y="-352704"/>
              <a:ext cx="2464576" cy="481412"/>
            </a:xfrm>
            <a:custGeom>
              <a:rect b="b" l="l" r="r" t="t"/>
              <a:pathLst>
                <a:path extrusionOk="0" h="15819" w="80985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4"/>
            <p:cNvSpPr/>
            <p:nvPr/>
          </p:nvSpPr>
          <p:spPr>
            <a:xfrm rot="10800000">
              <a:off x="5904951" y="-196402"/>
              <a:ext cx="115339" cy="115339"/>
            </a:xfrm>
            <a:custGeom>
              <a:rect b="b" l="l" r="r" t="t"/>
              <a:pathLst>
                <a:path extrusionOk="0" h="3790" w="379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4"/>
            <p:cNvSpPr/>
            <p:nvPr/>
          </p:nvSpPr>
          <p:spPr>
            <a:xfrm rot="10800000">
              <a:off x="5926467" y="-174886"/>
              <a:ext cx="72977" cy="72977"/>
            </a:xfrm>
            <a:custGeom>
              <a:rect b="b" l="l" r="r" t="t"/>
              <a:pathLst>
                <a:path extrusionOk="0" h="2398" w="2398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4"/>
            <p:cNvSpPr/>
            <p:nvPr/>
          </p:nvSpPr>
          <p:spPr>
            <a:xfrm rot="10800000">
              <a:off x="1516950" y="116870"/>
              <a:ext cx="3646848" cy="11838"/>
            </a:xfrm>
            <a:custGeom>
              <a:rect b="b" l="l" r="r" t="t"/>
              <a:pathLst>
                <a:path extrusionOk="0" h="389" w="119834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4"/>
            <p:cNvSpPr/>
            <p:nvPr/>
          </p:nvSpPr>
          <p:spPr>
            <a:xfrm rot="10800000">
              <a:off x="5146391" y="78677"/>
              <a:ext cx="88954" cy="88924"/>
            </a:xfrm>
            <a:custGeom>
              <a:rect b="b" l="l" r="r" t="t"/>
              <a:pathLst>
                <a:path extrusionOk="0" h="2922" w="2923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4"/>
            <p:cNvSpPr/>
            <p:nvPr/>
          </p:nvSpPr>
          <p:spPr>
            <a:xfrm rot="10800000">
              <a:off x="1478757" y="78677"/>
              <a:ext cx="88924" cy="88924"/>
            </a:xfrm>
            <a:custGeom>
              <a:rect b="b" l="l" r="r" t="t"/>
              <a:pathLst>
                <a:path extrusionOk="0" h="2922" w="2922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4"/>
            <p:cNvSpPr/>
            <p:nvPr/>
          </p:nvSpPr>
          <p:spPr>
            <a:xfrm rot="10800000">
              <a:off x="-398137" y="-606937"/>
              <a:ext cx="1361489" cy="1360302"/>
            </a:xfrm>
            <a:custGeom>
              <a:rect b="b" l="l" r="r" t="t"/>
              <a:pathLst>
                <a:path extrusionOk="0" h="44699" w="44738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4"/>
            <p:cNvSpPr/>
            <p:nvPr/>
          </p:nvSpPr>
          <p:spPr>
            <a:xfrm rot="10800000">
              <a:off x="-566246" y="-681953"/>
              <a:ext cx="1361520" cy="1360272"/>
            </a:xfrm>
            <a:custGeom>
              <a:rect b="b" l="l" r="r" t="t"/>
              <a:pathLst>
                <a:path extrusionOk="0" h="44698" w="44739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4"/>
            <p:cNvSpPr/>
            <p:nvPr/>
          </p:nvSpPr>
          <p:spPr>
            <a:xfrm rot="10800000">
              <a:off x="161730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4"/>
            <p:cNvSpPr/>
            <p:nvPr/>
          </p:nvSpPr>
          <p:spPr>
            <a:xfrm rot="10800000">
              <a:off x="414563" y="401657"/>
              <a:ext cx="336949" cy="210502"/>
            </a:xfrm>
            <a:custGeom>
              <a:rect b="b" l="l" r="r" t="t"/>
              <a:pathLst>
                <a:path extrusionOk="0" h="6917" w="11072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4"/>
            <p:cNvSpPr/>
            <p:nvPr/>
          </p:nvSpPr>
          <p:spPr>
            <a:xfrm rot="10800000">
              <a:off x="667426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4"/>
            <p:cNvSpPr/>
            <p:nvPr/>
          </p:nvSpPr>
          <p:spPr>
            <a:xfrm rot="10800000">
              <a:off x="920960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4"/>
            <p:cNvSpPr/>
            <p:nvPr/>
          </p:nvSpPr>
          <p:spPr>
            <a:xfrm rot="10800000">
              <a:off x="1173823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4"/>
            <p:cNvSpPr/>
            <p:nvPr/>
          </p:nvSpPr>
          <p:spPr>
            <a:xfrm rot="10800000">
              <a:off x="1426656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4"/>
            <p:cNvSpPr/>
            <p:nvPr/>
          </p:nvSpPr>
          <p:spPr>
            <a:xfrm rot="10800000">
              <a:off x="1679490" y="401657"/>
              <a:ext cx="336949" cy="210502"/>
            </a:xfrm>
            <a:custGeom>
              <a:rect b="b" l="l" r="r" t="t"/>
              <a:pathLst>
                <a:path extrusionOk="0" h="6917" w="11072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4"/>
            <p:cNvSpPr/>
            <p:nvPr/>
          </p:nvSpPr>
          <p:spPr>
            <a:xfrm rot="10800000">
              <a:off x="1933053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4"/>
            <p:cNvSpPr/>
            <p:nvPr/>
          </p:nvSpPr>
          <p:spPr>
            <a:xfrm rot="10800000">
              <a:off x="1858707" y="-175586"/>
              <a:ext cx="174378" cy="188986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4"/>
            <p:cNvSpPr/>
            <p:nvPr/>
          </p:nvSpPr>
          <p:spPr>
            <a:xfrm rot="10800000">
              <a:off x="1751736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4"/>
            <p:cNvSpPr/>
            <p:nvPr/>
          </p:nvSpPr>
          <p:spPr>
            <a:xfrm rot="10800000">
              <a:off x="1645466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4"/>
            <p:cNvSpPr/>
            <p:nvPr/>
          </p:nvSpPr>
          <p:spPr>
            <a:xfrm rot="10800000">
              <a:off x="1539196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4"/>
            <p:cNvSpPr/>
            <p:nvPr/>
          </p:nvSpPr>
          <p:spPr>
            <a:xfrm rot="10800000">
              <a:off x="1432895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4"/>
            <p:cNvSpPr/>
            <p:nvPr/>
          </p:nvSpPr>
          <p:spPr>
            <a:xfrm rot="10800000">
              <a:off x="1326625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4"/>
            <p:cNvSpPr/>
            <p:nvPr/>
          </p:nvSpPr>
          <p:spPr>
            <a:xfrm rot="10800000">
              <a:off x="1220355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4"/>
            <p:cNvSpPr/>
            <p:nvPr/>
          </p:nvSpPr>
          <p:spPr>
            <a:xfrm rot="10800000">
              <a:off x="1114084" y="-175586"/>
              <a:ext cx="174378" cy="188986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4"/>
            <p:cNvSpPr/>
            <p:nvPr/>
          </p:nvSpPr>
          <p:spPr>
            <a:xfrm rot="10800000">
              <a:off x="1007784" y="-175586"/>
              <a:ext cx="174378" cy="188986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4"/>
            <p:cNvSpPr/>
            <p:nvPr/>
          </p:nvSpPr>
          <p:spPr>
            <a:xfrm rot="10800000">
              <a:off x="900813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4"/>
            <p:cNvSpPr/>
            <p:nvPr/>
          </p:nvSpPr>
          <p:spPr>
            <a:xfrm rot="10800000">
              <a:off x="794543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3" name="Google Shape;753;p34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54" name="Google Shape;754;p34"/>
          <p:cNvGrpSpPr/>
          <p:nvPr/>
        </p:nvGrpSpPr>
        <p:grpSpPr>
          <a:xfrm flipH="1" rot="5400000">
            <a:off x="-113625" y="3210625"/>
            <a:ext cx="536425" cy="3475150"/>
            <a:chOff x="327125" y="2375600"/>
            <a:chExt cx="536425" cy="3475150"/>
          </a:xfrm>
        </p:grpSpPr>
        <p:sp>
          <p:nvSpPr>
            <p:cNvPr id="755" name="Google Shape;755;p34"/>
            <p:cNvSpPr/>
            <p:nvPr/>
          </p:nvSpPr>
          <p:spPr>
            <a:xfrm>
              <a:off x="531425" y="2394425"/>
              <a:ext cx="115850" cy="3456325"/>
            </a:xfrm>
            <a:custGeom>
              <a:rect b="b" l="l" r="r" t="t"/>
              <a:pathLst>
                <a:path extrusionOk="0" fill="none" h="138253" w="4634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4"/>
            <p:cNvSpPr/>
            <p:nvPr/>
          </p:nvSpPr>
          <p:spPr>
            <a:xfrm>
              <a:off x="627275" y="2375600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4"/>
            <p:cNvSpPr/>
            <p:nvPr/>
          </p:nvSpPr>
          <p:spPr>
            <a:xfrm>
              <a:off x="347100" y="2923975"/>
              <a:ext cx="112450" cy="2344175"/>
            </a:xfrm>
            <a:custGeom>
              <a:rect b="b" l="l" r="r" t="t"/>
              <a:pathLst>
                <a:path extrusionOk="0" fill="none" h="93767" w="4498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4"/>
            <p:cNvSpPr/>
            <p:nvPr/>
          </p:nvSpPr>
          <p:spPr>
            <a:xfrm>
              <a:off x="327125" y="290457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4"/>
            <p:cNvSpPr/>
            <p:nvPr/>
          </p:nvSpPr>
          <p:spPr>
            <a:xfrm>
              <a:off x="347100" y="2676875"/>
              <a:ext cx="192900" cy="374375"/>
            </a:xfrm>
            <a:custGeom>
              <a:rect b="b" l="l" r="r" t="t"/>
              <a:pathLst>
                <a:path extrusionOk="0" fill="none" h="14975" w="7716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4"/>
            <p:cNvSpPr/>
            <p:nvPr/>
          </p:nvSpPr>
          <p:spPr>
            <a:xfrm>
              <a:off x="520000" y="26580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4"/>
            <p:cNvSpPr/>
            <p:nvPr/>
          </p:nvSpPr>
          <p:spPr>
            <a:xfrm>
              <a:off x="347100" y="4357400"/>
              <a:ext cx="25" cy="971225"/>
            </a:xfrm>
            <a:custGeom>
              <a:rect b="b" l="l" r="r" t="t"/>
              <a:pathLst>
                <a:path extrusionOk="0" fill="none" h="38849" w="1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4"/>
            <p:cNvSpPr/>
            <p:nvPr/>
          </p:nvSpPr>
          <p:spPr>
            <a:xfrm>
              <a:off x="327125" y="43385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4"/>
            <p:cNvSpPr/>
            <p:nvPr/>
          </p:nvSpPr>
          <p:spPr>
            <a:xfrm>
              <a:off x="690625" y="3227550"/>
              <a:ext cx="172925" cy="2083400"/>
            </a:xfrm>
            <a:custGeom>
              <a:rect b="b" l="l" r="r" t="t"/>
              <a:pathLst>
                <a:path extrusionOk="0" fill="none" h="83336" w="6917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4"/>
            <p:cNvSpPr/>
            <p:nvPr/>
          </p:nvSpPr>
          <p:spPr>
            <a:xfrm>
              <a:off x="794475" y="320870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4"/>
            <p:cNvSpPr/>
            <p:nvPr/>
          </p:nvSpPr>
          <p:spPr>
            <a:xfrm>
              <a:off x="776800" y="3899750"/>
              <a:ext cx="25" cy="1084800"/>
            </a:xfrm>
            <a:custGeom>
              <a:rect b="b" l="l" r="r" t="t"/>
              <a:pathLst>
                <a:path extrusionOk="0" fill="none" h="43392" w="1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4"/>
            <p:cNvSpPr/>
            <p:nvPr/>
          </p:nvSpPr>
          <p:spPr>
            <a:xfrm>
              <a:off x="756825" y="4963400"/>
              <a:ext cx="40525" cy="39975"/>
            </a:xfrm>
            <a:custGeom>
              <a:rect b="b" l="l" r="r" t="t"/>
              <a:pathLst>
                <a:path extrusionOk="0" h="1599" w="1621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756825" y="3880925"/>
              <a:ext cx="40525" cy="39950"/>
            </a:xfrm>
            <a:custGeom>
              <a:rect b="b" l="l" r="r" t="t"/>
              <a:pathLst>
                <a:path extrusionOk="0" h="1598" w="1621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9" name="Google Shape;769;p35"/>
          <p:cNvGrpSpPr/>
          <p:nvPr/>
        </p:nvGrpSpPr>
        <p:grpSpPr>
          <a:xfrm>
            <a:off x="5266248" y="4568869"/>
            <a:ext cx="3157758" cy="296582"/>
            <a:chOff x="5266248" y="4230494"/>
            <a:chExt cx="3157758" cy="296582"/>
          </a:xfrm>
        </p:grpSpPr>
        <p:sp>
          <p:nvSpPr>
            <p:cNvPr id="770" name="Google Shape;770;p35"/>
            <p:cNvSpPr/>
            <p:nvPr/>
          </p:nvSpPr>
          <p:spPr>
            <a:xfrm>
              <a:off x="526624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5"/>
            <p:cNvSpPr/>
            <p:nvPr/>
          </p:nvSpPr>
          <p:spPr>
            <a:xfrm>
              <a:off x="5459599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5"/>
            <p:cNvSpPr/>
            <p:nvPr/>
          </p:nvSpPr>
          <p:spPr>
            <a:xfrm>
              <a:off x="5649735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5"/>
            <p:cNvSpPr/>
            <p:nvPr/>
          </p:nvSpPr>
          <p:spPr>
            <a:xfrm>
              <a:off x="5839743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5"/>
            <p:cNvSpPr/>
            <p:nvPr/>
          </p:nvSpPr>
          <p:spPr>
            <a:xfrm>
              <a:off x="6029880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5"/>
            <p:cNvSpPr/>
            <p:nvPr/>
          </p:nvSpPr>
          <p:spPr>
            <a:xfrm>
              <a:off x="6220016" y="4230494"/>
              <a:ext cx="106446" cy="296582"/>
            </a:xfrm>
            <a:custGeom>
              <a:rect b="b" l="l" r="r" t="t"/>
              <a:pathLst>
                <a:path extrusionOk="0" h="2307" w="828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5"/>
            <p:cNvSpPr/>
            <p:nvPr/>
          </p:nvSpPr>
          <p:spPr>
            <a:xfrm>
              <a:off x="641323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5"/>
            <p:cNvSpPr/>
            <p:nvPr/>
          </p:nvSpPr>
          <p:spPr>
            <a:xfrm>
              <a:off x="6603375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5"/>
            <p:cNvSpPr/>
            <p:nvPr/>
          </p:nvSpPr>
          <p:spPr>
            <a:xfrm>
              <a:off x="679351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5"/>
            <p:cNvSpPr/>
            <p:nvPr/>
          </p:nvSpPr>
          <p:spPr>
            <a:xfrm>
              <a:off x="698364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5"/>
            <p:cNvSpPr/>
            <p:nvPr/>
          </p:nvSpPr>
          <p:spPr>
            <a:xfrm>
              <a:off x="7176870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5"/>
            <p:cNvSpPr/>
            <p:nvPr/>
          </p:nvSpPr>
          <p:spPr>
            <a:xfrm>
              <a:off x="7367006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5"/>
            <p:cNvSpPr/>
            <p:nvPr/>
          </p:nvSpPr>
          <p:spPr>
            <a:xfrm>
              <a:off x="7557143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5"/>
            <p:cNvSpPr/>
            <p:nvPr/>
          </p:nvSpPr>
          <p:spPr>
            <a:xfrm>
              <a:off x="774715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5"/>
            <p:cNvSpPr/>
            <p:nvPr/>
          </p:nvSpPr>
          <p:spPr>
            <a:xfrm>
              <a:off x="794050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5"/>
            <p:cNvSpPr/>
            <p:nvPr/>
          </p:nvSpPr>
          <p:spPr>
            <a:xfrm>
              <a:off x="813063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5"/>
            <p:cNvSpPr/>
            <p:nvPr/>
          </p:nvSpPr>
          <p:spPr>
            <a:xfrm>
              <a:off x="8320774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" name="Google Shape;787;p35"/>
          <p:cNvGrpSpPr/>
          <p:nvPr/>
        </p:nvGrpSpPr>
        <p:grpSpPr>
          <a:xfrm>
            <a:off x="-364925" y="-1720950"/>
            <a:ext cx="9644000" cy="3383025"/>
            <a:chOff x="-364925" y="-1720950"/>
            <a:chExt cx="9644000" cy="3383025"/>
          </a:xfrm>
        </p:grpSpPr>
        <p:grpSp>
          <p:nvGrpSpPr>
            <p:cNvPr id="788" name="Google Shape;788;p35"/>
            <p:cNvGrpSpPr/>
            <p:nvPr/>
          </p:nvGrpSpPr>
          <p:grpSpPr>
            <a:xfrm flipH="1">
              <a:off x="-364925" y="-1720950"/>
              <a:ext cx="7767703" cy="3383025"/>
              <a:chOff x="24125" y="294775"/>
              <a:chExt cx="7767703" cy="3383025"/>
            </a:xfrm>
          </p:grpSpPr>
          <p:sp>
            <p:nvSpPr>
              <p:cNvPr id="789" name="Google Shape;789;p35"/>
              <p:cNvSpPr/>
              <p:nvPr/>
            </p:nvSpPr>
            <p:spPr>
              <a:xfrm>
                <a:off x="1686375" y="607200"/>
                <a:ext cx="142125" cy="129550"/>
              </a:xfrm>
              <a:custGeom>
                <a:rect b="b" l="l" r="r" t="t"/>
                <a:pathLst>
                  <a:path extrusionOk="0" h="5182" w="5685">
                    <a:moveTo>
                      <a:pt x="2834" y="1"/>
                    </a:moveTo>
                    <a:cubicBezTo>
                      <a:pt x="2169" y="1"/>
                      <a:pt x="1507" y="252"/>
                      <a:pt x="1005" y="754"/>
                    </a:cubicBezTo>
                    <a:cubicBezTo>
                      <a:pt x="1" y="1781"/>
                      <a:pt x="1" y="3402"/>
                      <a:pt x="1005" y="4429"/>
                    </a:cubicBezTo>
                    <a:cubicBezTo>
                      <a:pt x="1507" y="4931"/>
                      <a:pt x="2169" y="5182"/>
                      <a:pt x="2834" y="5182"/>
                    </a:cubicBezTo>
                    <a:cubicBezTo>
                      <a:pt x="3499" y="5182"/>
                      <a:pt x="4166" y="4931"/>
                      <a:pt x="4680" y="4429"/>
                    </a:cubicBezTo>
                    <a:cubicBezTo>
                      <a:pt x="5684" y="3402"/>
                      <a:pt x="5684" y="1781"/>
                      <a:pt x="4680" y="754"/>
                    </a:cubicBezTo>
                    <a:cubicBezTo>
                      <a:pt x="4166" y="252"/>
                      <a:pt x="3499" y="1"/>
                      <a:pt x="28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35"/>
              <p:cNvSpPr/>
              <p:nvPr/>
            </p:nvSpPr>
            <p:spPr>
              <a:xfrm>
                <a:off x="6609800" y="3191600"/>
                <a:ext cx="148950" cy="93025"/>
              </a:xfrm>
              <a:custGeom>
                <a:rect b="b" l="l" r="r" t="t"/>
                <a:pathLst>
                  <a:path extrusionOk="0" h="3721" w="5958">
                    <a:moveTo>
                      <a:pt x="0" y="0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35"/>
              <p:cNvSpPr/>
              <p:nvPr/>
            </p:nvSpPr>
            <p:spPr>
              <a:xfrm>
                <a:off x="6721650" y="3191600"/>
                <a:ext cx="149525" cy="93025"/>
              </a:xfrm>
              <a:custGeom>
                <a:rect b="b" l="l" r="r" t="t"/>
                <a:pathLst>
                  <a:path extrusionOk="0" h="3721" w="5981">
                    <a:moveTo>
                      <a:pt x="0" y="0"/>
                    </a:moveTo>
                    <a:lnTo>
                      <a:pt x="3584" y="3721"/>
                    </a:lnTo>
                    <a:lnTo>
                      <a:pt x="5980" y="3721"/>
                    </a:lnTo>
                    <a:lnTo>
                      <a:pt x="23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35"/>
              <p:cNvSpPr/>
              <p:nvPr/>
            </p:nvSpPr>
            <p:spPr>
              <a:xfrm>
                <a:off x="6834050" y="3191600"/>
                <a:ext cx="148975" cy="93025"/>
              </a:xfrm>
              <a:custGeom>
                <a:rect b="b" l="l" r="r" t="t"/>
                <a:pathLst>
                  <a:path extrusionOk="0" h="3721" w="5959">
                    <a:moveTo>
                      <a:pt x="1" y="0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35"/>
              <p:cNvSpPr/>
              <p:nvPr/>
            </p:nvSpPr>
            <p:spPr>
              <a:xfrm>
                <a:off x="6945900" y="3191600"/>
                <a:ext cx="148950" cy="93025"/>
              </a:xfrm>
              <a:custGeom>
                <a:rect b="b" l="l" r="r" t="t"/>
                <a:pathLst>
                  <a:path extrusionOk="0" h="3721" w="5958">
                    <a:moveTo>
                      <a:pt x="0" y="0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35"/>
              <p:cNvSpPr/>
              <p:nvPr/>
            </p:nvSpPr>
            <p:spPr>
              <a:xfrm>
                <a:off x="7057750" y="3191600"/>
                <a:ext cx="149525" cy="93025"/>
              </a:xfrm>
              <a:custGeom>
                <a:rect b="b" l="l" r="r" t="t"/>
                <a:pathLst>
                  <a:path extrusionOk="0" h="3721" w="5981">
                    <a:moveTo>
                      <a:pt x="0" y="0"/>
                    </a:moveTo>
                    <a:lnTo>
                      <a:pt x="3607" y="3721"/>
                    </a:lnTo>
                    <a:lnTo>
                      <a:pt x="5980" y="3721"/>
                    </a:lnTo>
                    <a:lnTo>
                      <a:pt x="23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35"/>
              <p:cNvSpPr/>
              <p:nvPr/>
            </p:nvSpPr>
            <p:spPr>
              <a:xfrm>
                <a:off x="7170150" y="3191600"/>
                <a:ext cx="148975" cy="93025"/>
              </a:xfrm>
              <a:custGeom>
                <a:rect b="b" l="l" r="r" t="t"/>
                <a:pathLst>
                  <a:path extrusionOk="0" h="3721" w="5959">
                    <a:moveTo>
                      <a:pt x="1" y="0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35"/>
              <p:cNvSpPr/>
              <p:nvPr/>
            </p:nvSpPr>
            <p:spPr>
              <a:xfrm>
                <a:off x="7282000" y="3191600"/>
                <a:ext cx="149525" cy="93025"/>
              </a:xfrm>
              <a:custGeom>
                <a:rect b="b" l="l" r="r" t="t"/>
                <a:pathLst>
                  <a:path extrusionOk="0" h="3721" w="5981">
                    <a:moveTo>
                      <a:pt x="1" y="0"/>
                    </a:moveTo>
                    <a:lnTo>
                      <a:pt x="3584" y="3721"/>
                    </a:lnTo>
                    <a:lnTo>
                      <a:pt x="5981" y="3721"/>
                    </a:lnTo>
                    <a:lnTo>
                      <a:pt x="23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35"/>
              <p:cNvSpPr/>
              <p:nvPr/>
            </p:nvSpPr>
            <p:spPr>
              <a:xfrm>
                <a:off x="2406525" y="1218350"/>
                <a:ext cx="5385303" cy="1110475"/>
              </a:xfrm>
              <a:custGeom>
                <a:rect b="b" l="l" r="r" t="t"/>
                <a:pathLst>
                  <a:path extrusionOk="0" h="44419" w="206136">
                    <a:moveTo>
                      <a:pt x="183" y="0"/>
                    </a:moveTo>
                    <a:cubicBezTo>
                      <a:pt x="91" y="0"/>
                      <a:pt x="0" y="92"/>
                      <a:pt x="0" y="206"/>
                    </a:cubicBezTo>
                    <a:cubicBezTo>
                      <a:pt x="0" y="297"/>
                      <a:pt x="91" y="388"/>
                      <a:pt x="183" y="388"/>
                    </a:cubicBezTo>
                    <a:lnTo>
                      <a:pt x="31887" y="388"/>
                    </a:lnTo>
                    <a:lnTo>
                      <a:pt x="54507" y="23031"/>
                    </a:lnTo>
                    <a:lnTo>
                      <a:pt x="101870" y="23031"/>
                    </a:lnTo>
                    <a:lnTo>
                      <a:pt x="123257" y="44418"/>
                    </a:lnTo>
                    <a:lnTo>
                      <a:pt x="205930" y="44418"/>
                    </a:lnTo>
                    <a:cubicBezTo>
                      <a:pt x="206044" y="44418"/>
                      <a:pt x="206136" y="44327"/>
                      <a:pt x="206136" y="44213"/>
                    </a:cubicBezTo>
                    <a:cubicBezTo>
                      <a:pt x="206136" y="44122"/>
                      <a:pt x="206044" y="44030"/>
                      <a:pt x="205930" y="44030"/>
                    </a:cubicBezTo>
                    <a:lnTo>
                      <a:pt x="123417" y="44030"/>
                    </a:lnTo>
                    <a:lnTo>
                      <a:pt x="102029" y="22643"/>
                    </a:lnTo>
                    <a:lnTo>
                      <a:pt x="54667" y="22643"/>
                    </a:lnTo>
                    <a:lnTo>
                      <a:pt x="320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35"/>
              <p:cNvSpPr/>
              <p:nvPr/>
            </p:nvSpPr>
            <p:spPr>
              <a:xfrm>
                <a:off x="987925" y="355975"/>
                <a:ext cx="6210225" cy="1468400"/>
              </a:xfrm>
              <a:custGeom>
                <a:rect b="b" l="l" r="r" t="t"/>
                <a:pathLst>
                  <a:path extrusionOk="0" h="58736" w="248409">
                    <a:moveTo>
                      <a:pt x="248203" y="1"/>
                    </a:moveTo>
                    <a:cubicBezTo>
                      <a:pt x="248151" y="1"/>
                      <a:pt x="248100" y="18"/>
                      <a:pt x="248066" y="52"/>
                    </a:cubicBezTo>
                    <a:lnTo>
                      <a:pt x="196663" y="51455"/>
                    </a:lnTo>
                    <a:lnTo>
                      <a:pt x="175778" y="51455"/>
                    </a:lnTo>
                    <a:lnTo>
                      <a:pt x="155760" y="31460"/>
                    </a:lnTo>
                    <a:lnTo>
                      <a:pt x="121112" y="31460"/>
                    </a:lnTo>
                    <a:lnTo>
                      <a:pt x="94200" y="58371"/>
                    </a:lnTo>
                    <a:lnTo>
                      <a:pt x="183" y="58371"/>
                    </a:lnTo>
                    <a:cubicBezTo>
                      <a:pt x="92" y="58371"/>
                      <a:pt x="0" y="58439"/>
                      <a:pt x="0" y="58553"/>
                    </a:cubicBezTo>
                    <a:cubicBezTo>
                      <a:pt x="0" y="58645"/>
                      <a:pt x="92" y="58736"/>
                      <a:pt x="183" y="58736"/>
                    </a:cubicBezTo>
                    <a:lnTo>
                      <a:pt x="94360" y="58736"/>
                    </a:lnTo>
                    <a:lnTo>
                      <a:pt x="121248" y="31848"/>
                    </a:lnTo>
                    <a:lnTo>
                      <a:pt x="155623" y="31848"/>
                    </a:lnTo>
                    <a:lnTo>
                      <a:pt x="175618" y="51843"/>
                    </a:lnTo>
                    <a:lnTo>
                      <a:pt x="196823" y="51843"/>
                    </a:lnTo>
                    <a:lnTo>
                      <a:pt x="248340" y="326"/>
                    </a:lnTo>
                    <a:cubicBezTo>
                      <a:pt x="248408" y="235"/>
                      <a:pt x="248408" y="121"/>
                      <a:pt x="248340" y="52"/>
                    </a:cubicBezTo>
                    <a:cubicBezTo>
                      <a:pt x="248306" y="18"/>
                      <a:pt x="248254" y="1"/>
                      <a:pt x="2482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35"/>
              <p:cNvSpPr/>
              <p:nvPr/>
            </p:nvSpPr>
            <p:spPr>
              <a:xfrm>
                <a:off x="1265250" y="1389550"/>
                <a:ext cx="6299250" cy="1955000"/>
              </a:xfrm>
              <a:custGeom>
                <a:rect b="b" l="l" r="r" t="t"/>
                <a:pathLst>
                  <a:path extrusionOk="0" h="78200" w="251970">
                    <a:moveTo>
                      <a:pt x="389" y="0"/>
                    </a:moveTo>
                    <a:cubicBezTo>
                      <a:pt x="160" y="0"/>
                      <a:pt x="1" y="183"/>
                      <a:pt x="1" y="388"/>
                    </a:cubicBezTo>
                    <a:cubicBezTo>
                      <a:pt x="1" y="593"/>
                      <a:pt x="160" y="776"/>
                      <a:pt x="389" y="776"/>
                    </a:cubicBezTo>
                    <a:lnTo>
                      <a:pt x="66217" y="776"/>
                    </a:lnTo>
                    <a:lnTo>
                      <a:pt x="89179" y="23738"/>
                    </a:lnTo>
                    <a:lnTo>
                      <a:pt x="125197" y="23738"/>
                    </a:lnTo>
                    <a:lnTo>
                      <a:pt x="179659" y="78199"/>
                    </a:lnTo>
                    <a:lnTo>
                      <a:pt x="251581" y="78199"/>
                    </a:lnTo>
                    <a:cubicBezTo>
                      <a:pt x="251787" y="78199"/>
                      <a:pt x="251969" y="78040"/>
                      <a:pt x="251969" y="77834"/>
                    </a:cubicBezTo>
                    <a:cubicBezTo>
                      <a:pt x="251969" y="77606"/>
                      <a:pt x="251787" y="77446"/>
                      <a:pt x="251581" y="77446"/>
                    </a:cubicBezTo>
                    <a:lnTo>
                      <a:pt x="179978" y="77446"/>
                    </a:lnTo>
                    <a:lnTo>
                      <a:pt x="125517" y="22962"/>
                    </a:lnTo>
                    <a:lnTo>
                      <a:pt x="89499" y="22962"/>
                    </a:lnTo>
                    <a:lnTo>
                      <a:pt x="665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35"/>
              <p:cNvSpPr/>
              <p:nvPr/>
            </p:nvSpPr>
            <p:spPr>
              <a:xfrm>
                <a:off x="1631600" y="1974425"/>
                <a:ext cx="6160000" cy="1095650"/>
              </a:xfrm>
              <a:custGeom>
                <a:rect b="b" l="l" r="r" t="t"/>
                <a:pathLst>
                  <a:path extrusionOk="0" h="43826" w="246400">
                    <a:moveTo>
                      <a:pt x="183" y="1"/>
                    </a:moveTo>
                    <a:cubicBezTo>
                      <a:pt x="69" y="1"/>
                      <a:pt x="0" y="92"/>
                      <a:pt x="0" y="206"/>
                    </a:cubicBezTo>
                    <a:cubicBezTo>
                      <a:pt x="0" y="298"/>
                      <a:pt x="69" y="389"/>
                      <a:pt x="183" y="389"/>
                    </a:cubicBezTo>
                    <a:lnTo>
                      <a:pt x="61286" y="389"/>
                    </a:lnTo>
                    <a:lnTo>
                      <a:pt x="104723" y="43825"/>
                    </a:lnTo>
                    <a:lnTo>
                      <a:pt x="165210" y="43825"/>
                    </a:lnTo>
                    <a:lnTo>
                      <a:pt x="207414" y="1599"/>
                    </a:lnTo>
                    <a:lnTo>
                      <a:pt x="246217" y="1599"/>
                    </a:lnTo>
                    <a:cubicBezTo>
                      <a:pt x="246308" y="1599"/>
                      <a:pt x="246400" y="1507"/>
                      <a:pt x="246400" y="1416"/>
                    </a:cubicBezTo>
                    <a:cubicBezTo>
                      <a:pt x="246400" y="1302"/>
                      <a:pt x="246308" y="1233"/>
                      <a:pt x="246217" y="1233"/>
                    </a:cubicBezTo>
                    <a:lnTo>
                      <a:pt x="207254" y="1233"/>
                    </a:lnTo>
                    <a:lnTo>
                      <a:pt x="165050" y="43437"/>
                    </a:lnTo>
                    <a:lnTo>
                      <a:pt x="104883" y="43437"/>
                    </a:lnTo>
                    <a:lnTo>
                      <a:pt x="61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35"/>
              <p:cNvSpPr/>
              <p:nvPr/>
            </p:nvSpPr>
            <p:spPr>
              <a:xfrm>
                <a:off x="1978550" y="331575"/>
                <a:ext cx="4691750" cy="1289675"/>
              </a:xfrm>
              <a:custGeom>
                <a:rect b="b" l="l" r="r" t="t"/>
                <a:pathLst>
                  <a:path extrusionOk="0" h="51587" w="187670">
                    <a:moveTo>
                      <a:pt x="187453" y="1"/>
                    </a:moveTo>
                    <a:cubicBezTo>
                      <a:pt x="187407" y="1"/>
                      <a:pt x="187362" y="24"/>
                      <a:pt x="187327" y="69"/>
                    </a:cubicBezTo>
                    <a:lnTo>
                      <a:pt x="143594" y="43780"/>
                    </a:lnTo>
                    <a:lnTo>
                      <a:pt x="103992" y="43780"/>
                    </a:lnTo>
                    <a:lnTo>
                      <a:pt x="87444" y="27232"/>
                    </a:lnTo>
                    <a:lnTo>
                      <a:pt x="46838" y="27232"/>
                    </a:lnTo>
                    <a:lnTo>
                      <a:pt x="22871" y="51198"/>
                    </a:lnTo>
                    <a:lnTo>
                      <a:pt x="183" y="51198"/>
                    </a:lnTo>
                    <a:cubicBezTo>
                      <a:pt x="91" y="51198"/>
                      <a:pt x="0" y="51289"/>
                      <a:pt x="0" y="51403"/>
                    </a:cubicBezTo>
                    <a:cubicBezTo>
                      <a:pt x="0" y="51495"/>
                      <a:pt x="91" y="51586"/>
                      <a:pt x="183" y="51586"/>
                    </a:cubicBezTo>
                    <a:lnTo>
                      <a:pt x="23031" y="51586"/>
                    </a:lnTo>
                    <a:lnTo>
                      <a:pt x="46997" y="27620"/>
                    </a:lnTo>
                    <a:lnTo>
                      <a:pt x="87284" y="27620"/>
                    </a:lnTo>
                    <a:lnTo>
                      <a:pt x="103833" y="44168"/>
                    </a:lnTo>
                    <a:lnTo>
                      <a:pt x="143754" y="44168"/>
                    </a:lnTo>
                    <a:lnTo>
                      <a:pt x="187579" y="321"/>
                    </a:lnTo>
                    <a:cubicBezTo>
                      <a:pt x="187670" y="252"/>
                      <a:pt x="187670" y="138"/>
                      <a:pt x="187579" y="69"/>
                    </a:cubicBezTo>
                    <a:cubicBezTo>
                      <a:pt x="187544" y="24"/>
                      <a:pt x="187499" y="1"/>
                      <a:pt x="1874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35"/>
              <p:cNvSpPr/>
              <p:nvPr/>
            </p:nvSpPr>
            <p:spPr>
              <a:xfrm>
                <a:off x="937150" y="2104550"/>
                <a:ext cx="6622775" cy="1510475"/>
              </a:xfrm>
              <a:custGeom>
                <a:rect b="b" l="l" r="r" t="t"/>
                <a:pathLst>
                  <a:path extrusionOk="0" h="60419" w="264911">
                    <a:moveTo>
                      <a:pt x="183" y="0"/>
                    </a:moveTo>
                    <a:cubicBezTo>
                      <a:pt x="91" y="0"/>
                      <a:pt x="0" y="69"/>
                      <a:pt x="0" y="183"/>
                    </a:cubicBezTo>
                    <a:cubicBezTo>
                      <a:pt x="0" y="297"/>
                      <a:pt x="91" y="365"/>
                      <a:pt x="183" y="365"/>
                    </a:cubicBezTo>
                    <a:lnTo>
                      <a:pt x="57177" y="365"/>
                    </a:lnTo>
                    <a:lnTo>
                      <a:pt x="70941" y="14129"/>
                    </a:lnTo>
                    <a:lnTo>
                      <a:pt x="129214" y="14129"/>
                    </a:lnTo>
                    <a:lnTo>
                      <a:pt x="175504" y="60419"/>
                    </a:lnTo>
                    <a:lnTo>
                      <a:pt x="203419" y="60419"/>
                    </a:lnTo>
                    <a:lnTo>
                      <a:pt x="232316" y="31499"/>
                    </a:lnTo>
                    <a:lnTo>
                      <a:pt x="264705" y="31499"/>
                    </a:lnTo>
                    <a:cubicBezTo>
                      <a:pt x="264819" y="31499"/>
                      <a:pt x="264911" y="31430"/>
                      <a:pt x="264911" y="31316"/>
                    </a:cubicBezTo>
                    <a:cubicBezTo>
                      <a:pt x="264911" y="31225"/>
                      <a:pt x="264819" y="31134"/>
                      <a:pt x="264705" y="31134"/>
                    </a:cubicBezTo>
                    <a:lnTo>
                      <a:pt x="232156" y="31134"/>
                    </a:lnTo>
                    <a:lnTo>
                      <a:pt x="203259" y="60031"/>
                    </a:lnTo>
                    <a:lnTo>
                      <a:pt x="175664" y="60031"/>
                    </a:lnTo>
                    <a:lnTo>
                      <a:pt x="129374" y="13764"/>
                    </a:lnTo>
                    <a:lnTo>
                      <a:pt x="71101" y="13764"/>
                    </a:lnTo>
                    <a:lnTo>
                      <a:pt x="5733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35"/>
              <p:cNvSpPr/>
              <p:nvPr/>
            </p:nvSpPr>
            <p:spPr>
              <a:xfrm>
                <a:off x="1664700" y="294775"/>
                <a:ext cx="3135650" cy="766675"/>
              </a:xfrm>
              <a:custGeom>
                <a:rect b="b" l="l" r="r" t="t"/>
                <a:pathLst>
                  <a:path extrusionOk="0" h="30667" w="125426">
                    <a:moveTo>
                      <a:pt x="125014" y="1"/>
                    </a:moveTo>
                    <a:cubicBezTo>
                      <a:pt x="124917" y="1"/>
                      <a:pt x="124820" y="35"/>
                      <a:pt x="124741" y="103"/>
                    </a:cubicBezTo>
                    <a:lnTo>
                      <a:pt x="111936" y="12931"/>
                    </a:lnTo>
                    <a:lnTo>
                      <a:pt x="47020" y="12931"/>
                    </a:lnTo>
                    <a:lnTo>
                      <a:pt x="30016" y="29913"/>
                    </a:lnTo>
                    <a:lnTo>
                      <a:pt x="388" y="29913"/>
                    </a:lnTo>
                    <a:cubicBezTo>
                      <a:pt x="160" y="29913"/>
                      <a:pt x="0" y="30073"/>
                      <a:pt x="0" y="30301"/>
                    </a:cubicBezTo>
                    <a:cubicBezTo>
                      <a:pt x="0" y="30507"/>
                      <a:pt x="160" y="30666"/>
                      <a:pt x="388" y="30666"/>
                    </a:cubicBezTo>
                    <a:lnTo>
                      <a:pt x="30335" y="30666"/>
                    </a:lnTo>
                    <a:lnTo>
                      <a:pt x="47340" y="13685"/>
                    </a:lnTo>
                    <a:lnTo>
                      <a:pt x="112255" y="13685"/>
                    </a:lnTo>
                    <a:lnTo>
                      <a:pt x="125288" y="651"/>
                    </a:lnTo>
                    <a:cubicBezTo>
                      <a:pt x="125425" y="514"/>
                      <a:pt x="125425" y="263"/>
                      <a:pt x="125288" y="103"/>
                    </a:cubicBezTo>
                    <a:cubicBezTo>
                      <a:pt x="125208" y="35"/>
                      <a:pt x="125111" y="1"/>
                      <a:pt x="1250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35"/>
              <p:cNvSpPr/>
              <p:nvPr/>
            </p:nvSpPr>
            <p:spPr>
              <a:xfrm>
                <a:off x="100600" y="2193550"/>
                <a:ext cx="3410675" cy="530725"/>
              </a:xfrm>
              <a:custGeom>
                <a:rect b="b" l="l" r="r" t="t"/>
                <a:pathLst>
                  <a:path extrusionOk="0" h="21229" w="136427">
                    <a:moveTo>
                      <a:pt x="20748" y="1"/>
                    </a:moveTo>
                    <a:lnTo>
                      <a:pt x="160" y="20589"/>
                    </a:lnTo>
                    <a:cubicBezTo>
                      <a:pt x="0" y="20726"/>
                      <a:pt x="0" y="20977"/>
                      <a:pt x="160" y="21114"/>
                    </a:cubicBezTo>
                    <a:cubicBezTo>
                      <a:pt x="228" y="21205"/>
                      <a:pt x="342" y="21228"/>
                      <a:pt x="434" y="21228"/>
                    </a:cubicBezTo>
                    <a:cubicBezTo>
                      <a:pt x="525" y="21228"/>
                      <a:pt x="616" y="21205"/>
                      <a:pt x="708" y="21114"/>
                    </a:cubicBezTo>
                    <a:lnTo>
                      <a:pt x="21045" y="777"/>
                    </a:lnTo>
                    <a:lnTo>
                      <a:pt x="85390" y="777"/>
                    </a:lnTo>
                    <a:lnTo>
                      <a:pt x="103307" y="18672"/>
                    </a:lnTo>
                    <a:lnTo>
                      <a:pt x="136039" y="18672"/>
                    </a:lnTo>
                    <a:cubicBezTo>
                      <a:pt x="136267" y="18672"/>
                      <a:pt x="136427" y="18512"/>
                      <a:pt x="136427" y="18307"/>
                    </a:cubicBezTo>
                    <a:cubicBezTo>
                      <a:pt x="136427" y="18078"/>
                      <a:pt x="136267" y="17919"/>
                      <a:pt x="136039" y="17919"/>
                    </a:cubicBezTo>
                    <a:lnTo>
                      <a:pt x="103627" y="17919"/>
                    </a:lnTo>
                    <a:lnTo>
                      <a:pt x="8570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35"/>
              <p:cNvSpPr/>
              <p:nvPr/>
            </p:nvSpPr>
            <p:spPr>
              <a:xfrm>
                <a:off x="106300" y="832600"/>
                <a:ext cx="2024625" cy="395475"/>
              </a:xfrm>
              <a:custGeom>
                <a:rect b="b" l="l" r="r" t="t"/>
                <a:pathLst>
                  <a:path extrusionOk="0" h="15819" w="80985">
                    <a:moveTo>
                      <a:pt x="206" y="1"/>
                    </a:moveTo>
                    <a:cubicBezTo>
                      <a:pt x="92" y="1"/>
                      <a:pt x="0" y="92"/>
                      <a:pt x="0" y="183"/>
                    </a:cubicBezTo>
                    <a:cubicBezTo>
                      <a:pt x="0" y="297"/>
                      <a:pt x="92" y="389"/>
                      <a:pt x="206" y="389"/>
                    </a:cubicBezTo>
                    <a:lnTo>
                      <a:pt x="37297" y="389"/>
                    </a:lnTo>
                    <a:lnTo>
                      <a:pt x="52750" y="15818"/>
                    </a:lnTo>
                    <a:lnTo>
                      <a:pt x="80779" y="15818"/>
                    </a:lnTo>
                    <a:cubicBezTo>
                      <a:pt x="80893" y="15818"/>
                      <a:pt x="80985" y="15727"/>
                      <a:pt x="80985" y="15636"/>
                    </a:cubicBezTo>
                    <a:cubicBezTo>
                      <a:pt x="80985" y="15522"/>
                      <a:pt x="80893" y="15430"/>
                      <a:pt x="80779" y="15430"/>
                    </a:cubicBezTo>
                    <a:lnTo>
                      <a:pt x="52909" y="15430"/>
                    </a:lnTo>
                    <a:lnTo>
                      <a:pt x="3745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35"/>
              <p:cNvSpPr/>
              <p:nvPr/>
            </p:nvSpPr>
            <p:spPr>
              <a:xfrm>
                <a:off x="24125" y="1108225"/>
                <a:ext cx="1654850" cy="513025"/>
              </a:xfrm>
              <a:custGeom>
                <a:rect b="b" l="l" r="r" t="t"/>
                <a:pathLst>
                  <a:path extrusionOk="0" h="20521" w="66194">
                    <a:moveTo>
                      <a:pt x="183" y="0"/>
                    </a:moveTo>
                    <a:cubicBezTo>
                      <a:pt x="92" y="0"/>
                      <a:pt x="1" y="91"/>
                      <a:pt x="1" y="206"/>
                    </a:cubicBezTo>
                    <a:cubicBezTo>
                      <a:pt x="1" y="297"/>
                      <a:pt x="92" y="388"/>
                      <a:pt x="183" y="388"/>
                    </a:cubicBezTo>
                    <a:lnTo>
                      <a:pt x="25245" y="388"/>
                    </a:lnTo>
                    <a:lnTo>
                      <a:pt x="45377" y="20520"/>
                    </a:lnTo>
                    <a:lnTo>
                      <a:pt x="66011" y="20520"/>
                    </a:lnTo>
                    <a:cubicBezTo>
                      <a:pt x="66103" y="20520"/>
                      <a:pt x="66194" y="20429"/>
                      <a:pt x="66194" y="20337"/>
                    </a:cubicBezTo>
                    <a:cubicBezTo>
                      <a:pt x="66194" y="20223"/>
                      <a:pt x="66103" y="20132"/>
                      <a:pt x="66011" y="20132"/>
                    </a:cubicBezTo>
                    <a:lnTo>
                      <a:pt x="45537" y="20132"/>
                    </a:lnTo>
                    <a:lnTo>
                      <a:pt x="2540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35"/>
              <p:cNvSpPr/>
              <p:nvPr/>
            </p:nvSpPr>
            <p:spPr>
              <a:xfrm>
                <a:off x="24125" y="1371850"/>
                <a:ext cx="979225" cy="451975"/>
              </a:xfrm>
              <a:custGeom>
                <a:rect b="b" l="l" r="r" t="t"/>
                <a:pathLst>
                  <a:path extrusionOk="0" h="18079" w="39169">
                    <a:moveTo>
                      <a:pt x="183" y="0"/>
                    </a:moveTo>
                    <a:cubicBezTo>
                      <a:pt x="92" y="0"/>
                      <a:pt x="1" y="92"/>
                      <a:pt x="1" y="206"/>
                    </a:cubicBezTo>
                    <a:cubicBezTo>
                      <a:pt x="1" y="297"/>
                      <a:pt x="92" y="388"/>
                      <a:pt x="183" y="388"/>
                    </a:cubicBezTo>
                    <a:lnTo>
                      <a:pt x="21182" y="388"/>
                    </a:lnTo>
                    <a:lnTo>
                      <a:pt x="38826" y="18010"/>
                    </a:lnTo>
                    <a:cubicBezTo>
                      <a:pt x="38849" y="18055"/>
                      <a:pt x="38895" y="18078"/>
                      <a:pt x="38940" y="18078"/>
                    </a:cubicBezTo>
                    <a:cubicBezTo>
                      <a:pt x="39009" y="18078"/>
                      <a:pt x="39055" y="18055"/>
                      <a:pt x="39077" y="18010"/>
                    </a:cubicBezTo>
                    <a:cubicBezTo>
                      <a:pt x="39169" y="17941"/>
                      <a:pt x="39169" y="17827"/>
                      <a:pt x="39077" y="17736"/>
                    </a:cubicBezTo>
                    <a:lnTo>
                      <a:pt x="213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35"/>
              <p:cNvSpPr/>
              <p:nvPr/>
            </p:nvSpPr>
            <p:spPr>
              <a:xfrm>
                <a:off x="5585500" y="1408375"/>
                <a:ext cx="1529900" cy="580350"/>
              </a:xfrm>
              <a:custGeom>
                <a:rect b="b" l="l" r="r" t="t"/>
                <a:pathLst>
                  <a:path extrusionOk="0" h="23214" w="61196">
                    <a:moveTo>
                      <a:pt x="49121" y="0"/>
                    </a:moveTo>
                    <a:lnTo>
                      <a:pt x="26661" y="22460"/>
                    </a:lnTo>
                    <a:lnTo>
                      <a:pt x="389" y="22460"/>
                    </a:lnTo>
                    <a:cubicBezTo>
                      <a:pt x="161" y="22460"/>
                      <a:pt x="1" y="22620"/>
                      <a:pt x="1" y="22848"/>
                    </a:cubicBezTo>
                    <a:cubicBezTo>
                      <a:pt x="1" y="23054"/>
                      <a:pt x="161" y="23214"/>
                      <a:pt x="389" y="23214"/>
                    </a:cubicBezTo>
                    <a:lnTo>
                      <a:pt x="26980" y="23214"/>
                    </a:lnTo>
                    <a:lnTo>
                      <a:pt x="49441" y="776"/>
                    </a:lnTo>
                    <a:lnTo>
                      <a:pt x="60808" y="776"/>
                    </a:lnTo>
                    <a:cubicBezTo>
                      <a:pt x="61013" y="776"/>
                      <a:pt x="61196" y="594"/>
                      <a:pt x="61196" y="388"/>
                    </a:cubicBezTo>
                    <a:cubicBezTo>
                      <a:pt x="61196" y="183"/>
                      <a:pt x="61013" y="0"/>
                      <a:pt x="608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35"/>
              <p:cNvSpPr/>
              <p:nvPr/>
            </p:nvSpPr>
            <p:spPr>
              <a:xfrm>
                <a:off x="5953000" y="3543100"/>
                <a:ext cx="134700" cy="134700"/>
              </a:xfrm>
              <a:custGeom>
                <a:rect b="b" l="l" r="r" t="t"/>
                <a:pathLst>
                  <a:path extrusionOk="0" h="5388" w="5388">
                    <a:moveTo>
                      <a:pt x="2694" y="366"/>
                    </a:moveTo>
                    <a:cubicBezTo>
                      <a:pt x="3972" y="366"/>
                      <a:pt x="5022" y="1416"/>
                      <a:pt x="5022" y="2694"/>
                    </a:cubicBezTo>
                    <a:cubicBezTo>
                      <a:pt x="5022" y="3949"/>
                      <a:pt x="3972" y="4999"/>
                      <a:pt x="2694" y="4999"/>
                    </a:cubicBezTo>
                    <a:cubicBezTo>
                      <a:pt x="1416" y="4999"/>
                      <a:pt x="388" y="3949"/>
                      <a:pt x="388" y="2694"/>
                    </a:cubicBezTo>
                    <a:cubicBezTo>
                      <a:pt x="388" y="1416"/>
                      <a:pt x="1416" y="366"/>
                      <a:pt x="2694" y="366"/>
                    </a:cubicBezTo>
                    <a:close/>
                    <a:moveTo>
                      <a:pt x="2694" y="1"/>
                    </a:moveTo>
                    <a:cubicBezTo>
                      <a:pt x="1210" y="1"/>
                      <a:pt x="0" y="1187"/>
                      <a:pt x="0" y="2694"/>
                    </a:cubicBezTo>
                    <a:cubicBezTo>
                      <a:pt x="0" y="4178"/>
                      <a:pt x="1210" y="5387"/>
                      <a:pt x="2694" y="5387"/>
                    </a:cubicBezTo>
                    <a:cubicBezTo>
                      <a:pt x="4177" y="5387"/>
                      <a:pt x="5387" y="4178"/>
                      <a:pt x="5387" y="2694"/>
                    </a:cubicBezTo>
                    <a:cubicBezTo>
                      <a:pt x="5387" y="1187"/>
                      <a:pt x="4177" y="1"/>
                      <a:pt x="26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35"/>
              <p:cNvSpPr/>
              <p:nvPr/>
            </p:nvSpPr>
            <p:spPr>
              <a:xfrm>
                <a:off x="5976400" y="3566500"/>
                <a:ext cx="87900" cy="87325"/>
              </a:xfrm>
              <a:custGeom>
                <a:rect b="b" l="l" r="r" t="t"/>
                <a:pathLst>
                  <a:path extrusionOk="0" h="3493" w="3516">
                    <a:moveTo>
                      <a:pt x="1758" y="0"/>
                    </a:moveTo>
                    <a:cubicBezTo>
                      <a:pt x="799" y="0"/>
                      <a:pt x="0" y="776"/>
                      <a:pt x="0" y="1758"/>
                    </a:cubicBezTo>
                    <a:cubicBezTo>
                      <a:pt x="0" y="2717"/>
                      <a:pt x="799" y="3493"/>
                      <a:pt x="1758" y="3493"/>
                    </a:cubicBezTo>
                    <a:cubicBezTo>
                      <a:pt x="2739" y="3493"/>
                      <a:pt x="3515" y="2717"/>
                      <a:pt x="3515" y="1758"/>
                    </a:cubicBezTo>
                    <a:cubicBezTo>
                      <a:pt x="3515" y="776"/>
                      <a:pt x="2739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35"/>
              <p:cNvSpPr/>
              <p:nvPr/>
            </p:nvSpPr>
            <p:spPr>
              <a:xfrm>
                <a:off x="5421175" y="2256325"/>
                <a:ext cx="134700" cy="134700"/>
              </a:xfrm>
              <a:custGeom>
                <a:rect b="b" l="l" r="r" t="t"/>
                <a:pathLst>
                  <a:path extrusionOk="0" h="5388" w="5388">
                    <a:moveTo>
                      <a:pt x="2694" y="389"/>
                    </a:moveTo>
                    <a:cubicBezTo>
                      <a:pt x="3972" y="389"/>
                      <a:pt x="4999" y="1416"/>
                      <a:pt x="4999" y="2694"/>
                    </a:cubicBezTo>
                    <a:cubicBezTo>
                      <a:pt x="4999" y="3972"/>
                      <a:pt x="3972" y="5022"/>
                      <a:pt x="2694" y="5022"/>
                    </a:cubicBezTo>
                    <a:cubicBezTo>
                      <a:pt x="1415" y="5022"/>
                      <a:pt x="365" y="3972"/>
                      <a:pt x="365" y="2694"/>
                    </a:cubicBezTo>
                    <a:cubicBezTo>
                      <a:pt x="365" y="1416"/>
                      <a:pt x="1415" y="389"/>
                      <a:pt x="2694" y="389"/>
                    </a:cubicBezTo>
                    <a:close/>
                    <a:moveTo>
                      <a:pt x="2694" y="1"/>
                    </a:moveTo>
                    <a:cubicBezTo>
                      <a:pt x="1210" y="1"/>
                      <a:pt x="0" y="1210"/>
                      <a:pt x="0" y="2694"/>
                    </a:cubicBezTo>
                    <a:cubicBezTo>
                      <a:pt x="0" y="4178"/>
                      <a:pt x="1210" y="5387"/>
                      <a:pt x="2694" y="5387"/>
                    </a:cubicBezTo>
                    <a:cubicBezTo>
                      <a:pt x="4177" y="5387"/>
                      <a:pt x="5387" y="4178"/>
                      <a:pt x="5387" y="2694"/>
                    </a:cubicBezTo>
                    <a:cubicBezTo>
                      <a:pt x="5387" y="1210"/>
                      <a:pt x="4177" y="1"/>
                      <a:pt x="26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35"/>
              <p:cNvSpPr/>
              <p:nvPr/>
            </p:nvSpPr>
            <p:spPr>
              <a:xfrm>
                <a:off x="5444575" y="2279725"/>
                <a:ext cx="87900" cy="87900"/>
              </a:xfrm>
              <a:custGeom>
                <a:rect b="b" l="l" r="r" t="t"/>
                <a:pathLst>
                  <a:path extrusionOk="0" h="3516" w="3516">
                    <a:moveTo>
                      <a:pt x="1758" y="0"/>
                    </a:moveTo>
                    <a:cubicBezTo>
                      <a:pt x="776" y="0"/>
                      <a:pt x="0" y="799"/>
                      <a:pt x="0" y="1758"/>
                    </a:cubicBezTo>
                    <a:cubicBezTo>
                      <a:pt x="0" y="2739"/>
                      <a:pt x="776" y="3516"/>
                      <a:pt x="1758" y="3516"/>
                    </a:cubicBezTo>
                    <a:cubicBezTo>
                      <a:pt x="2716" y="3516"/>
                      <a:pt x="3515" y="2739"/>
                      <a:pt x="3515" y="1758"/>
                    </a:cubicBezTo>
                    <a:cubicBezTo>
                      <a:pt x="3515" y="799"/>
                      <a:pt x="2716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35"/>
              <p:cNvSpPr/>
              <p:nvPr/>
            </p:nvSpPr>
            <p:spPr>
              <a:xfrm>
                <a:off x="5459400" y="1912225"/>
                <a:ext cx="134700" cy="134700"/>
              </a:xfrm>
              <a:custGeom>
                <a:rect b="b" l="l" r="r" t="t"/>
                <a:pathLst>
                  <a:path extrusionOk="0" h="5388" w="5388">
                    <a:moveTo>
                      <a:pt x="2694" y="366"/>
                    </a:moveTo>
                    <a:cubicBezTo>
                      <a:pt x="3972" y="366"/>
                      <a:pt x="4999" y="1416"/>
                      <a:pt x="4999" y="2694"/>
                    </a:cubicBezTo>
                    <a:cubicBezTo>
                      <a:pt x="4999" y="3973"/>
                      <a:pt x="3972" y="5000"/>
                      <a:pt x="2694" y="5000"/>
                    </a:cubicBezTo>
                    <a:cubicBezTo>
                      <a:pt x="1416" y="5000"/>
                      <a:pt x="389" y="3973"/>
                      <a:pt x="389" y="2694"/>
                    </a:cubicBezTo>
                    <a:cubicBezTo>
                      <a:pt x="389" y="1416"/>
                      <a:pt x="1416" y="366"/>
                      <a:pt x="2694" y="366"/>
                    </a:cubicBezTo>
                    <a:close/>
                    <a:moveTo>
                      <a:pt x="2694" y="1"/>
                    </a:moveTo>
                    <a:cubicBezTo>
                      <a:pt x="1210" y="1"/>
                      <a:pt x="1" y="1211"/>
                      <a:pt x="1" y="2694"/>
                    </a:cubicBezTo>
                    <a:cubicBezTo>
                      <a:pt x="1" y="4178"/>
                      <a:pt x="1210" y="5388"/>
                      <a:pt x="2694" y="5388"/>
                    </a:cubicBezTo>
                    <a:cubicBezTo>
                      <a:pt x="4178" y="5388"/>
                      <a:pt x="5387" y="4178"/>
                      <a:pt x="5387" y="2694"/>
                    </a:cubicBezTo>
                    <a:cubicBezTo>
                      <a:pt x="5387" y="1211"/>
                      <a:pt x="4178" y="1"/>
                      <a:pt x="26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35"/>
              <p:cNvSpPr/>
              <p:nvPr/>
            </p:nvSpPr>
            <p:spPr>
              <a:xfrm>
                <a:off x="5482800" y="1935625"/>
                <a:ext cx="87900" cy="87900"/>
              </a:xfrm>
              <a:custGeom>
                <a:rect b="b" l="l" r="r" t="t"/>
                <a:pathLst>
                  <a:path extrusionOk="0" h="3516" w="3516">
                    <a:moveTo>
                      <a:pt x="1758" y="1"/>
                    </a:moveTo>
                    <a:cubicBezTo>
                      <a:pt x="799" y="1"/>
                      <a:pt x="0" y="777"/>
                      <a:pt x="0" y="1758"/>
                    </a:cubicBezTo>
                    <a:cubicBezTo>
                      <a:pt x="0" y="2717"/>
                      <a:pt x="799" y="3516"/>
                      <a:pt x="1758" y="3516"/>
                    </a:cubicBezTo>
                    <a:cubicBezTo>
                      <a:pt x="2739" y="3516"/>
                      <a:pt x="3515" y="2717"/>
                      <a:pt x="3515" y="1758"/>
                    </a:cubicBezTo>
                    <a:cubicBezTo>
                      <a:pt x="3515" y="777"/>
                      <a:pt x="2739" y="1"/>
                      <a:pt x="17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5"/>
              <p:cNvSpPr/>
              <p:nvPr/>
            </p:nvSpPr>
            <p:spPr>
              <a:xfrm>
                <a:off x="4736975" y="1935625"/>
                <a:ext cx="87900" cy="87900"/>
              </a:xfrm>
              <a:custGeom>
                <a:rect b="b" l="l" r="r" t="t"/>
                <a:pathLst>
                  <a:path extrusionOk="0" h="3516" w="3516">
                    <a:moveTo>
                      <a:pt x="1758" y="1"/>
                    </a:moveTo>
                    <a:cubicBezTo>
                      <a:pt x="777" y="1"/>
                      <a:pt x="1" y="777"/>
                      <a:pt x="1" y="1758"/>
                    </a:cubicBezTo>
                    <a:cubicBezTo>
                      <a:pt x="1" y="2717"/>
                      <a:pt x="777" y="3516"/>
                      <a:pt x="1758" y="3516"/>
                    </a:cubicBezTo>
                    <a:cubicBezTo>
                      <a:pt x="2717" y="3516"/>
                      <a:pt x="3516" y="2717"/>
                      <a:pt x="3516" y="1758"/>
                    </a:cubicBezTo>
                    <a:cubicBezTo>
                      <a:pt x="3516" y="777"/>
                      <a:pt x="2717" y="1"/>
                      <a:pt x="17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5"/>
              <p:cNvSpPr/>
              <p:nvPr/>
            </p:nvSpPr>
            <p:spPr>
              <a:xfrm>
                <a:off x="7044625" y="2632950"/>
                <a:ext cx="87900" cy="87325"/>
              </a:xfrm>
              <a:custGeom>
                <a:rect b="b" l="l" r="r" t="t"/>
                <a:pathLst>
                  <a:path extrusionOk="0" h="3493" w="3516">
                    <a:moveTo>
                      <a:pt x="1758" y="0"/>
                    </a:moveTo>
                    <a:cubicBezTo>
                      <a:pt x="799" y="0"/>
                      <a:pt x="0" y="776"/>
                      <a:pt x="0" y="1735"/>
                    </a:cubicBezTo>
                    <a:cubicBezTo>
                      <a:pt x="0" y="2716"/>
                      <a:pt x="799" y="3493"/>
                      <a:pt x="1758" y="3493"/>
                    </a:cubicBezTo>
                    <a:cubicBezTo>
                      <a:pt x="2739" y="3493"/>
                      <a:pt x="3515" y="2716"/>
                      <a:pt x="3515" y="1735"/>
                    </a:cubicBezTo>
                    <a:cubicBezTo>
                      <a:pt x="3515" y="776"/>
                      <a:pt x="2739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35"/>
              <p:cNvSpPr/>
              <p:nvPr/>
            </p:nvSpPr>
            <p:spPr>
              <a:xfrm>
                <a:off x="4222850" y="1085400"/>
                <a:ext cx="134675" cy="134675"/>
              </a:xfrm>
              <a:custGeom>
                <a:rect b="b" l="l" r="r" t="t"/>
                <a:pathLst>
                  <a:path extrusionOk="0" h="5387" w="5387">
                    <a:moveTo>
                      <a:pt x="2694" y="388"/>
                    </a:moveTo>
                    <a:cubicBezTo>
                      <a:pt x="3972" y="388"/>
                      <a:pt x="5022" y="1415"/>
                      <a:pt x="5022" y="2694"/>
                    </a:cubicBezTo>
                    <a:cubicBezTo>
                      <a:pt x="5022" y="3972"/>
                      <a:pt x="3972" y="4999"/>
                      <a:pt x="2694" y="4999"/>
                    </a:cubicBezTo>
                    <a:cubicBezTo>
                      <a:pt x="1415" y="4999"/>
                      <a:pt x="388" y="3972"/>
                      <a:pt x="388" y="2694"/>
                    </a:cubicBezTo>
                    <a:cubicBezTo>
                      <a:pt x="388" y="1415"/>
                      <a:pt x="1415" y="388"/>
                      <a:pt x="2694" y="388"/>
                    </a:cubicBezTo>
                    <a:close/>
                    <a:moveTo>
                      <a:pt x="2694" y="0"/>
                    </a:moveTo>
                    <a:cubicBezTo>
                      <a:pt x="1210" y="0"/>
                      <a:pt x="0" y="1210"/>
                      <a:pt x="0" y="2694"/>
                    </a:cubicBezTo>
                    <a:cubicBezTo>
                      <a:pt x="0" y="4177"/>
                      <a:pt x="1210" y="5387"/>
                      <a:pt x="2694" y="5387"/>
                    </a:cubicBezTo>
                    <a:cubicBezTo>
                      <a:pt x="4177" y="5387"/>
                      <a:pt x="5387" y="4177"/>
                      <a:pt x="5387" y="2694"/>
                    </a:cubicBezTo>
                    <a:cubicBezTo>
                      <a:pt x="5387" y="1210"/>
                      <a:pt x="4177" y="0"/>
                      <a:pt x="26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35"/>
              <p:cNvSpPr/>
              <p:nvPr/>
            </p:nvSpPr>
            <p:spPr>
              <a:xfrm>
                <a:off x="4246800" y="1108775"/>
                <a:ext cx="87350" cy="87925"/>
              </a:xfrm>
              <a:custGeom>
                <a:rect b="b" l="l" r="r" t="t"/>
                <a:pathLst>
                  <a:path extrusionOk="0" h="3517" w="3494">
                    <a:moveTo>
                      <a:pt x="1736" y="1"/>
                    </a:moveTo>
                    <a:cubicBezTo>
                      <a:pt x="777" y="1"/>
                      <a:pt x="1" y="800"/>
                      <a:pt x="1" y="1759"/>
                    </a:cubicBezTo>
                    <a:cubicBezTo>
                      <a:pt x="1" y="2717"/>
                      <a:pt x="777" y="3516"/>
                      <a:pt x="1736" y="3516"/>
                    </a:cubicBezTo>
                    <a:cubicBezTo>
                      <a:pt x="2717" y="3516"/>
                      <a:pt x="3493" y="2717"/>
                      <a:pt x="3493" y="1759"/>
                    </a:cubicBezTo>
                    <a:cubicBezTo>
                      <a:pt x="3493" y="800"/>
                      <a:pt x="2717" y="1"/>
                      <a:pt x="17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35"/>
              <p:cNvSpPr/>
              <p:nvPr/>
            </p:nvSpPr>
            <p:spPr>
              <a:xfrm>
                <a:off x="3502700" y="2585000"/>
                <a:ext cx="134700" cy="134700"/>
              </a:xfrm>
              <a:custGeom>
                <a:rect b="b" l="l" r="r" t="t"/>
                <a:pathLst>
                  <a:path extrusionOk="0" h="5388" w="5388">
                    <a:moveTo>
                      <a:pt x="2694" y="389"/>
                    </a:moveTo>
                    <a:cubicBezTo>
                      <a:pt x="3972" y="389"/>
                      <a:pt x="4999" y="1416"/>
                      <a:pt x="4999" y="2694"/>
                    </a:cubicBezTo>
                    <a:cubicBezTo>
                      <a:pt x="4999" y="3973"/>
                      <a:pt x="3972" y="5000"/>
                      <a:pt x="2694" y="5000"/>
                    </a:cubicBezTo>
                    <a:cubicBezTo>
                      <a:pt x="1416" y="5000"/>
                      <a:pt x="389" y="3973"/>
                      <a:pt x="389" y="2694"/>
                    </a:cubicBezTo>
                    <a:cubicBezTo>
                      <a:pt x="389" y="1416"/>
                      <a:pt x="1416" y="389"/>
                      <a:pt x="2694" y="389"/>
                    </a:cubicBezTo>
                    <a:close/>
                    <a:moveTo>
                      <a:pt x="2694" y="1"/>
                    </a:moveTo>
                    <a:cubicBezTo>
                      <a:pt x="1210" y="1"/>
                      <a:pt x="1" y="1211"/>
                      <a:pt x="1" y="2694"/>
                    </a:cubicBezTo>
                    <a:cubicBezTo>
                      <a:pt x="1" y="4178"/>
                      <a:pt x="1210" y="5388"/>
                      <a:pt x="2694" y="5388"/>
                    </a:cubicBezTo>
                    <a:cubicBezTo>
                      <a:pt x="4178" y="5388"/>
                      <a:pt x="5387" y="4178"/>
                      <a:pt x="5387" y="2694"/>
                    </a:cubicBezTo>
                    <a:cubicBezTo>
                      <a:pt x="5387" y="1211"/>
                      <a:pt x="4178" y="1"/>
                      <a:pt x="26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35"/>
              <p:cNvSpPr/>
              <p:nvPr/>
            </p:nvSpPr>
            <p:spPr>
              <a:xfrm>
                <a:off x="3526100" y="2608400"/>
                <a:ext cx="87900" cy="87900"/>
              </a:xfrm>
              <a:custGeom>
                <a:rect b="b" l="l" r="r" t="t"/>
                <a:pathLst>
                  <a:path extrusionOk="0" h="3516" w="3516">
                    <a:moveTo>
                      <a:pt x="1758" y="1"/>
                    </a:moveTo>
                    <a:cubicBezTo>
                      <a:pt x="776" y="1"/>
                      <a:pt x="0" y="777"/>
                      <a:pt x="0" y="1758"/>
                    </a:cubicBezTo>
                    <a:cubicBezTo>
                      <a:pt x="0" y="2717"/>
                      <a:pt x="776" y="3516"/>
                      <a:pt x="1758" y="3516"/>
                    </a:cubicBezTo>
                    <a:cubicBezTo>
                      <a:pt x="2717" y="3516"/>
                      <a:pt x="3516" y="2717"/>
                      <a:pt x="3516" y="1758"/>
                    </a:cubicBezTo>
                    <a:cubicBezTo>
                      <a:pt x="3516" y="777"/>
                      <a:pt x="2717" y="1"/>
                      <a:pt x="17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35"/>
              <p:cNvSpPr/>
              <p:nvPr/>
            </p:nvSpPr>
            <p:spPr>
              <a:xfrm>
                <a:off x="2281550" y="1156150"/>
                <a:ext cx="134700" cy="134700"/>
              </a:xfrm>
              <a:custGeom>
                <a:rect b="b" l="l" r="r" t="t"/>
                <a:pathLst>
                  <a:path extrusionOk="0" h="5388" w="5388">
                    <a:moveTo>
                      <a:pt x="2694" y="366"/>
                    </a:moveTo>
                    <a:cubicBezTo>
                      <a:pt x="3972" y="366"/>
                      <a:pt x="4999" y="1416"/>
                      <a:pt x="4999" y="2694"/>
                    </a:cubicBezTo>
                    <a:cubicBezTo>
                      <a:pt x="4999" y="3972"/>
                      <a:pt x="3972" y="4999"/>
                      <a:pt x="2694" y="4999"/>
                    </a:cubicBezTo>
                    <a:cubicBezTo>
                      <a:pt x="1416" y="4999"/>
                      <a:pt x="366" y="3972"/>
                      <a:pt x="366" y="2694"/>
                    </a:cubicBezTo>
                    <a:cubicBezTo>
                      <a:pt x="366" y="1416"/>
                      <a:pt x="1416" y="366"/>
                      <a:pt x="2694" y="366"/>
                    </a:cubicBezTo>
                    <a:close/>
                    <a:moveTo>
                      <a:pt x="2694" y="0"/>
                    </a:moveTo>
                    <a:cubicBezTo>
                      <a:pt x="1210" y="0"/>
                      <a:pt x="0" y="1210"/>
                      <a:pt x="0" y="2694"/>
                    </a:cubicBezTo>
                    <a:cubicBezTo>
                      <a:pt x="0" y="4178"/>
                      <a:pt x="1210" y="5387"/>
                      <a:pt x="2694" y="5387"/>
                    </a:cubicBezTo>
                    <a:cubicBezTo>
                      <a:pt x="4177" y="5387"/>
                      <a:pt x="5387" y="4178"/>
                      <a:pt x="5387" y="2694"/>
                    </a:cubicBezTo>
                    <a:cubicBezTo>
                      <a:pt x="5387" y="1210"/>
                      <a:pt x="4177" y="0"/>
                      <a:pt x="26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35"/>
              <p:cNvSpPr/>
              <p:nvPr/>
            </p:nvSpPr>
            <p:spPr>
              <a:xfrm>
                <a:off x="2304950" y="1179550"/>
                <a:ext cx="87325" cy="87900"/>
              </a:xfrm>
              <a:custGeom>
                <a:rect b="b" l="l" r="r" t="t"/>
                <a:pathLst>
                  <a:path extrusionOk="0" h="3516" w="3493">
                    <a:moveTo>
                      <a:pt x="1758" y="0"/>
                    </a:moveTo>
                    <a:cubicBezTo>
                      <a:pt x="776" y="0"/>
                      <a:pt x="0" y="776"/>
                      <a:pt x="0" y="1758"/>
                    </a:cubicBezTo>
                    <a:cubicBezTo>
                      <a:pt x="0" y="2717"/>
                      <a:pt x="776" y="3515"/>
                      <a:pt x="1758" y="3515"/>
                    </a:cubicBezTo>
                    <a:cubicBezTo>
                      <a:pt x="2716" y="3515"/>
                      <a:pt x="3493" y="2717"/>
                      <a:pt x="3493" y="1758"/>
                    </a:cubicBezTo>
                    <a:cubicBezTo>
                      <a:pt x="3493" y="776"/>
                      <a:pt x="2716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35"/>
              <p:cNvSpPr/>
              <p:nvPr/>
            </p:nvSpPr>
            <p:spPr>
              <a:xfrm>
                <a:off x="1577950" y="1004925"/>
                <a:ext cx="94750" cy="94750"/>
              </a:xfrm>
              <a:custGeom>
                <a:rect b="b" l="l" r="r" t="t"/>
                <a:pathLst>
                  <a:path extrusionOk="0" h="3790" w="3790">
                    <a:moveTo>
                      <a:pt x="1895" y="366"/>
                    </a:moveTo>
                    <a:cubicBezTo>
                      <a:pt x="2717" y="366"/>
                      <a:pt x="3402" y="1051"/>
                      <a:pt x="3402" y="1895"/>
                    </a:cubicBezTo>
                    <a:cubicBezTo>
                      <a:pt x="3402" y="2717"/>
                      <a:pt x="2717" y="3402"/>
                      <a:pt x="1895" y="3402"/>
                    </a:cubicBezTo>
                    <a:cubicBezTo>
                      <a:pt x="1051" y="3402"/>
                      <a:pt x="366" y="2717"/>
                      <a:pt x="366" y="1895"/>
                    </a:cubicBezTo>
                    <a:cubicBezTo>
                      <a:pt x="366" y="1051"/>
                      <a:pt x="1051" y="366"/>
                      <a:pt x="1895" y="366"/>
                    </a:cubicBezTo>
                    <a:close/>
                    <a:moveTo>
                      <a:pt x="1895" y="1"/>
                    </a:moveTo>
                    <a:cubicBezTo>
                      <a:pt x="845" y="1"/>
                      <a:pt x="1" y="845"/>
                      <a:pt x="1" y="1895"/>
                    </a:cubicBezTo>
                    <a:cubicBezTo>
                      <a:pt x="1" y="2922"/>
                      <a:pt x="845" y="3790"/>
                      <a:pt x="1895" y="3790"/>
                    </a:cubicBezTo>
                    <a:cubicBezTo>
                      <a:pt x="2922" y="3790"/>
                      <a:pt x="3790" y="2922"/>
                      <a:pt x="3790" y="1895"/>
                    </a:cubicBezTo>
                    <a:cubicBezTo>
                      <a:pt x="3790" y="845"/>
                      <a:pt x="2922" y="1"/>
                      <a:pt x="18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35"/>
              <p:cNvSpPr/>
              <p:nvPr/>
            </p:nvSpPr>
            <p:spPr>
              <a:xfrm>
                <a:off x="1595075" y="1022050"/>
                <a:ext cx="59950" cy="59950"/>
              </a:xfrm>
              <a:custGeom>
                <a:rect b="b" l="l" r="r" t="t"/>
                <a:pathLst>
                  <a:path extrusionOk="0" h="2398" w="2398">
                    <a:moveTo>
                      <a:pt x="1210" y="1"/>
                    </a:moveTo>
                    <a:cubicBezTo>
                      <a:pt x="548" y="1"/>
                      <a:pt x="1" y="548"/>
                      <a:pt x="1" y="1210"/>
                    </a:cubicBezTo>
                    <a:cubicBezTo>
                      <a:pt x="1" y="1872"/>
                      <a:pt x="548" y="2397"/>
                      <a:pt x="1210" y="2397"/>
                    </a:cubicBezTo>
                    <a:cubicBezTo>
                      <a:pt x="1872" y="2397"/>
                      <a:pt x="2397" y="1872"/>
                      <a:pt x="2397" y="1210"/>
                    </a:cubicBezTo>
                    <a:cubicBezTo>
                      <a:pt x="2397" y="548"/>
                      <a:pt x="1872" y="1"/>
                      <a:pt x="12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35"/>
              <p:cNvSpPr/>
              <p:nvPr/>
            </p:nvSpPr>
            <p:spPr>
              <a:xfrm>
                <a:off x="2892125" y="1170425"/>
                <a:ext cx="106150" cy="106150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59" y="0"/>
                      <a:pt x="0" y="936"/>
                      <a:pt x="0" y="2123"/>
                    </a:cubicBezTo>
                    <a:cubicBezTo>
                      <a:pt x="0" y="3287"/>
                      <a:pt x="959" y="4246"/>
                      <a:pt x="2123" y="4246"/>
                    </a:cubicBezTo>
                    <a:cubicBezTo>
                      <a:pt x="3310" y="4246"/>
                      <a:pt x="4246" y="3287"/>
                      <a:pt x="4246" y="2123"/>
                    </a:cubicBezTo>
                    <a:cubicBezTo>
                      <a:pt x="4246" y="936"/>
                      <a:pt x="3310" y="0"/>
                      <a:pt x="21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35"/>
              <p:cNvSpPr/>
              <p:nvPr/>
            </p:nvSpPr>
            <p:spPr>
              <a:xfrm>
                <a:off x="7004675" y="1366150"/>
                <a:ext cx="106150" cy="106150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36" y="0"/>
                      <a:pt x="0" y="959"/>
                      <a:pt x="0" y="2123"/>
                    </a:cubicBezTo>
                    <a:cubicBezTo>
                      <a:pt x="0" y="3310"/>
                      <a:pt x="936" y="4246"/>
                      <a:pt x="2123" y="4246"/>
                    </a:cubicBezTo>
                    <a:cubicBezTo>
                      <a:pt x="3287" y="4246"/>
                      <a:pt x="4246" y="3310"/>
                      <a:pt x="4246" y="2123"/>
                    </a:cubicBezTo>
                    <a:cubicBezTo>
                      <a:pt x="4246" y="959"/>
                      <a:pt x="3287" y="0"/>
                      <a:pt x="21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5"/>
              <p:cNvSpPr/>
              <p:nvPr/>
            </p:nvSpPr>
            <p:spPr>
              <a:xfrm>
                <a:off x="6446600" y="2270600"/>
                <a:ext cx="106150" cy="106150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59" y="0"/>
                      <a:pt x="0" y="959"/>
                      <a:pt x="0" y="2123"/>
                    </a:cubicBezTo>
                    <a:cubicBezTo>
                      <a:pt x="0" y="3310"/>
                      <a:pt x="959" y="4246"/>
                      <a:pt x="2123" y="4246"/>
                    </a:cubicBezTo>
                    <a:cubicBezTo>
                      <a:pt x="3310" y="4246"/>
                      <a:pt x="4246" y="3310"/>
                      <a:pt x="4246" y="2123"/>
                    </a:cubicBezTo>
                    <a:cubicBezTo>
                      <a:pt x="4246" y="959"/>
                      <a:pt x="3310" y="0"/>
                      <a:pt x="2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5"/>
              <p:cNvSpPr/>
              <p:nvPr/>
            </p:nvSpPr>
            <p:spPr>
              <a:xfrm>
                <a:off x="6258275" y="3300575"/>
                <a:ext cx="69650" cy="69650"/>
              </a:xfrm>
              <a:custGeom>
                <a:rect b="b" l="l" r="r" t="t"/>
                <a:pathLst>
                  <a:path extrusionOk="0" h="2786" w="2786">
                    <a:moveTo>
                      <a:pt x="1393" y="1"/>
                    </a:moveTo>
                    <a:cubicBezTo>
                      <a:pt x="617" y="1"/>
                      <a:pt x="1" y="617"/>
                      <a:pt x="1" y="1393"/>
                    </a:cubicBezTo>
                    <a:cubicBezTo>
                      <a:pt x="1" y="2146"/>
                      <a:pt x="617" y="2786"/>
                      <a:pt x="1393" y="2786"/>
                    </a:cubicBezTo>
                    <a:cubicBezTo>
                      <a:pt x="2169" y="2786"/>
                      <a:pt x="2786" y="2146"/>
                      <a:pt x="2786" y="1393"/>
                    </a:cubicBezTo>
                    <a:cubicBezTo>
                      <a:pt x="2786" y="617"/>
                      <a:pt x="2169" y="1"/>
                      <a:pt x="13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35"/>
              <p:cNvSpPr/>
              <p:nvPr/>
            </p:nvSpPr>
            <p:spPr>
              <a:xfrm>
                <a:off x="4746100" y="3030675"/>
                <a:ext cx="69650" cy="69075"/>
              </a:xfrm>
              <a:custGeom>
                <a:rect b="b" l="l" r="r" t="t"/>
                <a:pathLst>
                  <a:path extrusionOk="0" h="2763" w="2786">
                    <a:moveTo>
                      <a:pt x="1393" y="0"/>
                    </a:moveTo>
                    <a:cubicBezTo>
                      <a:pt x="617" y="0"/>
                      <a:pt x="1" y="617"/>
                      <a:pt x="1" y="1393"/>
                    </a:cubicBezTo>
                    <a:cubicBezTo>
                      <a:pt x="1" y="2146"/>
                      <a:pt x="617" y="2762"/>
                      <a:pt x="1393" y="2762"/>
                    </a:cubicBezTo>
                    <a:cubicBezTo>
                      <a:pt x="2169" y="2762"/>
                      <a:pt x="2786" y="2146"/>
                      <a:pt x="2786" y="1393"/>
                    </a:cubicBezTo>
                    <a:cubicBezTo>
                      <a:pt x="2786" y="617"/>
                      <a:pt x="2169" y="0"/>
                      <a:pt x="13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35"/>
              <p:cNvSpPr/>
              <p:nvPr/>
            </p:nvSpPr>
            <p:spPr>
              <a:xfrm>
                <a:off x="5111875" y="1378700"/>
                <a:ext cx="106175" cy="106150"/>
              </a:xfrm>
              <a:custGeom>
                <a:rect b="b" l="l" r="r" t="t"/>
                <a:pathLst>
                  <a:path extrusionOk="0" h="4246" w="4247">
                    <a:moveTo>
                      <a:pt x="2124" y="0"/>
                    </a:moveTo>
                    <a:cubicBezTo>
                      <a:pt x="960" y="0"/>
                      <a:pt x="1" y="959"/>
                      <a:pt x="1" y="2123"/>
                    </a:cubicBezTo>
                    <a:cubicBezTo>
                      <a:pt x="1" y="3310"/>
                      <a:pt x="960" y="4246"/>
                      <a:pt x="2124" y="4246"/>
                    </a:cubicBezTo>
                    <a:cubicBezTo>
                      <a:pt x="3288" y="4246"/>
                      <a:pt x="4246" y="3310"/>
                      <a:pt x="4246" y="2123"/>
                    </a:cubicBezTo>
                    <a:cubicBezTo>
                      <a:pt x="4246" y="959"/>
                      <a:pt x="3288" y="0"/>
                      <a:pt x="21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35"/>
              <p:cNvSpPr/>
              <p:nvPr/>
            </p:nvSpPr>
            <p:spPr>
              <a:xfrm>
                <a:off x="5692225" y="1404950"/>
                <a:ext cx="75350" cy="74775"/>
              </a:xfrm>
              <a:custGeom>
                <a:rect b="b" l="l" r="r" t="t"/>
                <a:pathLst>
                  <a:path extrusionOk="0" h="2991" w="3014">
                    <a:moveTo>
                      <a:pt x="1507" y="0"/>
                    </a:moveTo>
                    <a:cubicBezTo>
                      <a:pt x="685" y="0"/>
                      <a:pt x="0" y="662"/>
                      <a:pt x="0" y="1507"/>
                    </a:cubicBezTo>
                    <a:cubicBezTo>
                      <a:pt x="0" y="2328"/>
                      <a:pt x="685" y="2990"/>
                      <a:pt x="1507" y="2990"/>
                    </a:cubicBezTo>
                    <a:cubicBezTo>
                      <a:pt x="2328" y="2990"/>
                      <a:pt x="3013" y="2328"/>
                      <a:pt x="3013" y="1507"/>
                    </a:cubicBezTo>
                    <a:cubicBezTo>
                      <a:pt x="3013" y="662"/>
                      <a:pt x="2328" y="0"/>
                      <a:pt x="15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35"/>
              <p:cNvSpPr/>
              <p:nvPr/>
            </p:nvSpPr>
            <p:spPr>
              <a:xfrm>
                <a:off x="5821750" y="1469425"/>
                <a:ext cx="79350" cy="79350"/>
              </a:xfrm>
              <a:custGeom>
                <a:rect b="b" l="l" r="r" t="t"/>
                <a:pathLst>
                  <a:path extrusionOk="0" h="3174" w="3174">
                    <a:moveTo>
                      <a:pt x="1598" y="1"/>
                    </a:moveTo>
                    <a:cubicBezTo>
                      <a:pt x="708" y="1"/>
                      <a:pt x="1" y="708"/>
                      <a:pt x="1" y="1575"/>
                    </a:cubicBezTo>
                    <a:cubicBezTo>
                      <a:pt x="1" y="2466"/>
                      <a:pt x="708" y="3173"/>
                      <a:pt x="1598" y="3173"/>
                    </a:cubicBezTo>
                    <a:cubicBezTo>
                      <a:pt x="2466" y="3173"/>
                      <a:pt x="3173" y="2466"/>
                      <a:pt x="3173" y="1575"/>
                    </a:cubicBezTo>
                    <a:cubicBezTo>
                      <a:pt x="3173" y="708"/>
                      <a:pt x="2466" y="1"/>
                      <a:pt x="15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35"/>
              <p:cNvSpPr/>
              <p:nvPr/>
            </p:nvSpPr>
            <p:spPr>
              <a:xfrm>
                <a:off x="3572900" y="2384150"/>
                <a:ext cx="139825" cy="139250"/>
              </a:xfrm>
              <a:custGeom>
                <a:rect b="b" l="l" r="r" t="t"/>
                <a:pathLst>
                  <a:path extrusionOk="0" h="5570" w="5593">
                    <a:moveTo>
                      <a:pt x="2808" y="0"/>
                    </a:moveTo>
                    <a:cubicBezTo>
                      <a:pt x="1255" y="0"/>
                      <a:pt x="0" y="1233"/>
                      <a:pt x="0" y="2785"/>
                    </a:cubicBezTo>
                    <a:cubicBezTo>
                      <a:pt x="0" y="4314"/>
                      <a:pt x="1255" y="5570"/>
                      <a:pt x="2808" y="5570"/>
                    </a:cubicBezTo>
                    <a:cubicBezTo>
                      <a:pt x="4337" y="5570"/>
                      <a:pt x="5592" y="4314"/>
                      <a:pt x="5592" y="2785"/>
                    </a:cubicBezTo>
                    <a:cubicBezTo>
                      <a:pt x="5592" y="1233"/>
                      <a:pt x="4337" y="0"/>
                      <a:pt x="28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35"/>
              <p:cNvSpPr/>
              <p:nvPr/>
            </p:nvSpPr>
            <p:spPr>
              <a:xfrm>
                <a:off x="5419450" y="2995300"/>
                <a:ext cx="139825" cy="139825"/>
              </a:xfrm>
              <a:custGeom>
                <a:rect b="b" l="l" r="r" t="t"/>
                <a:pathLst>
                  <a:path extrusionOk="0" h="5593" w="5593">
                    <a:moveTo>
                      <a:pt x="2785" y="0"/>
                    </a:moveTo>
                    <a:cubicBezTo>
                      <a:pt x="1256" y="0"/>
                      <a:pt x="1" y="1256"/>
                      <a:pt x="1" y="2808"/>
                    </a:cubicBezTo>
                    <a:cubicBezTo>
                      <a:pt x="1" y="4337"/>
                      <a:pt x="1256" y="5592"/>
                      <a:pt x="2785" y="5592"/>
                    </a:cubicBezTo>
                    <a:cubicBezTo>
                      <a:pt x="4338" y="5592"/>
                      <a:pt x="5593" y="4337"/>
                      <a:pt x="5593" y="2808"/>
                    </a:cubicBezTo>
                    <a:cubicBezTo>
                      <a:pt x="5593" y="1256"/>
                      <a:pt x="4338" y="0"/>
                      <a:pt x="27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35"/>
              <p:cNvSpPr/>
              <p:nvPr/>
            </p:nvSpPr>
            <p:spPr>
              <a:xfrm>
                <a:off x="3311550" y="1787275"/>
                <a:ext cx="65075" cy="65075"/>
              </a:xfrm>
              <a:custGeom>
                <a:rect b="b" l="l" r="r" t="t"/>
                <a:pathLst>
                  <a:path extrusionOk="0" h="2603" w="2603">
                    <a:moveTo>
                      <a:pt x="1301" y="0"/>
                    </a:moveTo>
                    <a:cubicBezTo>
                      <a:pt x="594" y="0"/>
                      <a:pt x="0" y="571"/>
                      <a:pt x="0" y="1301"/>
                    </a:cubicBezTo>
                    <a:cubicBezTo>
                      <a:pt x="0" y="2009"/>
                      <a:pt x="594" y="2602"/>
                      <a:pt x="1301" y="2602"/>
                    </a:cubicBezTo>
                    <a:cubicBezTo>
                      <a:pt x="2009" y="2602"/>
                      <a:pt x="2602" y="2009"/>
                      <a:pt x="2602" y="1301"/>
                    </a:cubicBezTo>
                    <a:cubicBezTo>
                      <a:pt x="2602" y="571"/>
                      <a:pt x="2009" y="0"/>
                      <a:pt x="13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35"/>
              <p:cNvSpPr/>
              <p:nvPr/>
            </p:nvSpPr>
            <p:spPr>
              <a:xfrm>
                <a:off x="3501550" y="1519075"/>
                <a:ext cx="143825" cy="144400"/>
              </a:xfrm>
              <a:custGeom>
                <a:rect b="b" l="l" r="r" t="t"/>
                <a:pathLst>
                  <a:path extrusionOk="0" h="5776" w="5753">
                    <a:moveTo>
                      <a:pt x="2877" y="388"/>
                    </a:moveTo>
                    <a:cubicBezTo>
                      <a:pt x="4246" y="388"/>
                      <a:pt x="5388" y="1507"/>
                      <a:pt x="5388" y="2899"/>
                    </a:cubicBezTo>
                    <a:cubicBezTo>
                      <a:pt x="5388" y="4269"/>
                      <a:pt x="4246" y="5410"/>
                      <a:pt x="2877" y="5410"/>
                    </a:cubicBezTo>
                    <a:cubicBezTo>
                      <a:pt x="1485" y="5410"/>
                      <a:pt x="366" y="4269"/>
                      <a:pt x="366" y="2899"/>
                    </a:cubicBezTo>
                    <a:cubicBezTo>
                      <a:pt x="366" y="1507"/>
                      <a:pt x="1485" y="388"/>
                      <a:pt x="2877" y="388"/>
                    </a:cubicBezTo>
                    <a:close/>
                    <a:moveTo>
                      <a:pt x="2877" y="0"/>
                    </a:moveTo>
                    <a:cubicBezTo>
                      <a:pt x="1279" y="0"/>
                      <a:pt x="1" y="1301"/>
                      <a:pt x="1" y="2899"/>
                    </a:cubicBezTo>
                    <a:cubicBezTo>
                      <a:pt x="1" y="4497"/>
                      <a:pt x="1279" y="5775"/>
                      <a:pt x="2877" y="5775"/>
                    </a:cubicBezTo>
                    <a:cubicBezTo>
                      <a:pt x="4475" y="5775"/>
                      <a:pt x="5753" y="4497"/>
                      <a:pt x="5753" y="2899"/>
                    </a:cubicBezTo>
                    <a:cubicBezTo>
                      <a:pt x="5753" y="1301"/>
                      <a:pt x="4475" y="0"/>
                      <a:pt x="28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35"/>
              <p:cNvSpPr/>
              <p:nvPr/>
            </p:nvSpPr>
            <p:spPr>
              <a:xfrm>
                <a:off x="3526675" y="1544750"/>
                <a:ext cx="93600" cy="93050"/>
              </a:xfrm>
              <a:custGeom>
                <a:rect b="b" l="l" r="r" t="t"/>
                <a:pathLst>
                  <a:path extrusionOk="0" h="3722" w="3744">
                    <a:moveTo>
                      <a:pt x="1872" y="0"/>
                    </a:moveTo>
                    <a:cubicBezTo>
                      <a:pt x="845" y="0"/>
                      <a:pt x="0" y="845"/>
                      <a:pt x="0" y="1872"/>
                    </a:cubicBezTo>
                    <a:cubicBezTo>
                      <a:pt x="0" y="2899"/>
                      <a:pt x="845" y="3721"/>
                      <a:pt x="1872" y="3721"/>
                    </a:cubicBezTo>
                    <a:cubicBezTo>
                      <a:pt x="2899" y="3721"/>
                      <a:pt x="3744" y="2899"/>
                      <a:pt x="3744" y="1872"/>
                    </a:cubicBezTo>
                    <a:cubicBezTo>
                      <a:pt x="3744" y="845"/>
                      <a:pt x="2899" y="0"/>
                      <a:pt x="18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35"/>
              <p:cNvSpPr/>
              <p:nvPr/>
            </p:nvSpPr>
            <p:spPr>
              <a:xfrm>
                <a:off x="1930050" y="1563575"/>
                <a:ext cx="106150" cy="106175"/>
              </a:xfrm>
              <a:custGeom>
                <a:rect b="b" l="l" r="r" t="t"/>
                <a:pathLst>
                  <a:path extrusionOk="0" h="4247" w="4246">
                    <a:moveTo>
                      <a:pt x="2123" y="1"/>
                    </a:moveTo>
                    <a:cubicBezTo>
                      <a:pt x="959" y="1"/>
                      <a:pt x="0" y="937"/>
                      <a:pt x="0" y="2123"/>
                    </a:cubicBezTo>
                    <a:cubicBezTo>
                      <a:pt x="0" y="3288"/>
                      <a:pt x="959" y="4246"/>
                      <a:pt x="2123" y="4246"/>
                    </a:cubicBezTo>
                    <a:cubicBezTo>
                      <a:pt x="3310" y="4246"/>
                      <a:pt x="4246" y="3288"/>
                      <a:pt x="4246" y="2123"/>
                    </a:cubicBezTo>
                    <a:cubicBezTo>
                      <a:pt x="4246" y="937"/>
                      <a:pt x="3310" y="1"/>
                      <a:pt x="21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35"/>
              <p:cNvSpPr/>
              <p:nvPr/>
            </p:nvSpPr>
            <p:spPr>
              <a:xfrm>
                <a:off x="1621325" y="1563575"/>
                <a:ext cx="106175" cy="106175"/>
              </a:xfrm>
              <a:custGeom>
                <a:rect b="b" l="l" r="r" t="t"/>
                <a:pathLst>
                  <a:path extrusionOk="0" h="4247" w="4247">
                    <a:moveTo>
                      <a:pt x="2123" y="1"/>
                    </a:moveTo>
                    <a:cubicBezTo>
                      <a:pt x="936" y="1"/>
                      <a:pt x="1" y="937"/>
                      <a:pt x="1" y="2123"/>
                    </a:cubicBezTo>
                    <a:cubicBezTo>
                      <a:pt x="1" y="3288"/>
                      <a:pt x="936" y="4246"/>
                      <a:pt x="2123" y="4246"/>
                    </a:cubicBezTo>
                    <a:cubicBezTo>
                      <a:pt x="3287" y="4246"/>
                      <a:pt x="4246" y="3288"/>
                      <a:pt x="4246" y="2123"/>
                    </a:cubicBezTo>
                    <a:cubicBezTo>
                      <a:pt x="4246" y="937"/>
                      <a:pt x="3287" y="1"/>
                      <a:pt x="21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35"/>
              <p:cNvSpPr/>
              <p:nvPr/>
            </p:nvSpPr>
            <p:spPr>
              <a:xfrm>
                <a:off x="944550" y="1765575"/>
                <a:ext cx="106175" cy="106175"/>
              </a:xfrm>
              <a:custGeom>
                <a:rect b="b" l="l" r="r" t="t"/>
                <a:pathLst>
                  <a:path extrusionOk="0" h="4247" w="4247">
                    <a:moveTo>
                      <a:pt x="2123" y="1"/>
                    </a:moveTo>
                    <a:cubicBezTo>
                      <a:pt x="959" y="1"/>
                      <a:pt x="1" y="960"/>
                      <a:pt x="1" y="2124"/>
                    </a:cubicBezTo>
                    <a:cubicBezTo>
                      <a:pt x="1" y="3311"/>
                      <a:pt x="959" y="4246"/>
                      <a:pt x="2123" y="4246"/>
                    </a:cubicBezTo>
                    <a:cubicBezTo>
                      <a:pt x="3310" y="4246"/>
                      <a:pt x="4246" y="3311"/>
                      <a:pt x="4246" y="2124"/>
                    </a:cubicBezTo>
                    <a:cubicBezTo>
                      <a:pt x="4246" y="960"/>
                      <a:pt x="3310" y="1"/>
                      <a:pt x="21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35"/>
              <p:cNvSpPr/>
              <p:nvPr/>
            </p:nvSpPr>
            <p:spPr>
              <a:xfrm>
                <a:off x="496050" y="1323925"/>
                <a:ext cx="106150" cy="106150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59" y="0"/>
                      <a:pt x="0" y="936"/>
                      <a:pt x="0" y="2123"/>
                    </a:cubicBezTo>
                    <a:cubicBezTo>
                      <a:pt x="0" y="3287"/>
                      <a:pt x="959" y="4246"/>
                      <a:pt x="2123" y="4246"/>
                    </a:cubicBezTo>
                    <a:cubicBezTo>
                      <a:pt x="3287" y="4246"/>
                      <a:pt x="4246" y="3287"/>
                      <a:pt x="4246" y="2123"/>
                    </a:cubicBezTo>
                    <a:cubicBezTo>
                      <a:pt x="4246" y="936"/>
                      <a:pt x="3287" y="0"/>
                      <a:pt x="21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35"/>
              <p:cNvSpPr/>
              <p:nvPr/>
            </p:nvSpPr>
            <p:spPr>
              <a:xfrm>
                <a:off x="3168300" y="1186975"/>
                <a:ext cx="72500" cy="73050"/>
              </a:xfrm>
              <a:custGeom>
                <a:rect b="b" l="l" r="r" t="t"/>
                <a:pathLst>
                  <a:path extrusionOk="0" h="2922" w="2900">
                    <a:moveTo>
                      <a:pt x="1462" y="0"/>
                    </a:moveTo>
                    <a:cubicBezTo>
                      <a:pt x="640" y="0"/>
                      <a:pt x="1" y="639"/>
                      <a:pt x="1" y="1461"/>
                    </a:cubicBezTo>
                    <a:cubicBezTo>
                      <a:pt x="1" y="2260"/>
                      <a:pt x="640" y="2922"/>
                      <a:pt x="1462" y="2922"/>
                    </a:cubicBezTo>
                    <a:cubicBezTo>
                      <a:pt x="2261" y="2922"/>
                      <a:pt x="2900" y="2260"/>
                      <a:pt x="2900" y="1461"/>
                    </a:cubicBezTo>
                    <a:cubicBezTo>
                      <a:pt x="2900" y="639"/>
                      <a:pt x="2261" y="0"/>
                      <a:pt x="14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35"/>
              <p:cNvSpPr/>
              <p:nvPr/>
            </p:nvSpPr>
            <p:spPr>
              <a:xfrm>
                <a:off x="1238425" y="1362725"/>
                <a:ext cx="73075" cy="73050"/>
              </a:xfrm>
              <a:custGeom>
                <a:rect b="b" l="l" r="r" t="t"/>
                <a:pathLst>
                  <a:path extrusionOk="0" h="2922" w="2923">
                    <a:moveTo>
                      <a:pt x="1462" y="0"/>
                    </a:moveTo>
                    <a:cubicBezTo>
                      <a:pt x="640" y="0"/>
                      <a:pt x="1" y="662"/>
                      <a:pt x="1" y="1461"/>
                    </a:cubicBezTo>
                    <a:cubicBezTo>
                      <a:pt x="1" y="2260"/>
                      <a:pt x="640" y="2922"/>
                      <a:pt x="1462" y="2922"/>
                    </a:cubicBezTo>
                    <a:cubicBezTo>
                      <a:pt x="2260" y="2922"/>
                      <a:pt x="2922" y="2260"/>
                      <a:pt x="2922" y="1461"/>
                    </a:cubicBezTo>
                    <a:cubicBezTo>
                      <a:pt x="2922" y="662"/>
                      <a:pt x="2260" y="0"/>
                      <a:pt x="14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35"/>
              <p:cNvSpPr/>
              <p:nvPr/>
            </p:nvSpPr>
            <p:spPr>
              <a:xfrm>
                <a:off x="2281550" y="832600"/>
                <a:ext cx="2995850" cy="9725"/>
              </a:xfrm>
              <a:custGeom>
                <a:rect b="b" l="l" r="r" t="t"/>
                <a:pathLst>
                  <a:path extrusionOk="0" h="389" w="119834">
                    <a:moveTo>
                      <a:pt x="183" y="1"/>
                    </a:moveTo>
                    <a:cubicBezTo>
                      <a:pt x="69" y="1"/>
                      <a:pt x="0" y="92"/>
                      <a:pt x="0" y="183"/>
                    </a:cubicBezTo>
                    <a:cubicBezTo>
                      <a:pt x="0" y="297"/>
                      <a:pt x="69" y="389"/>
                      <a:pt x="183" y="389"/>
                    </a:cubicBezTo>
                    <a:lnTo>
                      <a:pt x="119628" y="389"/>
                    </a:lnTo>
                    <a:cubicBezTo>
                      <a:pt x="119742" y="389"/>
                      <a:pt x="119833" y="297"/>
                      <a:pt x="119833" y="183"/>
                    </a:cubicBezTo>
                    <a:cubicBezTo>
                      <a:pt x="119833" y="92"/>
                      <a:pt x="119742" y="1"/>
                      <a:pt x="1196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35"/>
              <p:cNvSpPr/>
              <p:nvPr/>
            </p:nvSpPr>
            <p:spPr>
              <a:xfrm>
                <a:off x="2222775" y="800650"/>
                <a:ext cx="73075" cy="73050"/>
              </a:xfrm>
              <a:custGeom>
                <a:rect b="b" l="l" r="r" t="t"/>
                <a:pathLst>
                  <a:path extrusionOk="0" h="2922" w="2923">
                    <a:moveTo>
                      <a:pt x="1461" y="0"/>
                    </a:moveTo>
                    <a:cubicBezTo>
                      <a:pt x="640" y="0"/>
                      <a:pt x="0" y="662"/>
                      <a:pt x="0" y="1461"/>
                    </a:cubicBezTo>
                    <a:cubicBezTo>
                      <a:pt x="0" y="2283"/>
                      <a:pt x="640" y="2922"/>
                      <a:pt x="1461" y="2922"/>
                    </a:cubicBezTo>
                    <a:cubicBezTo>
                      <a:pt x="2260" y="2922"/>
                      <a:pt x="2922" y="2283"/>
                      <a:pt x="2922" y="1461"/>
                    </a:cubicBezTo>
                    <a:cubicBezTo>
                      <a:pt x="2922" y="662"/>
                      <a:pt x="2260" y="0"/>
                      <a:pt x="14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35"/>
              <p:cNvSpPr/>
              <p:nvPr/>
            </p:nvSpPr>
            <p:spPr>
              <a:xfrm>
                <a:off x="5235725" y="800650"/>
                <a:ext cx="73050" cy="73050"/>
              </a:xfrm>
              <a:custGeom>
                <a:rect b="b" l="l" r="r" t="t"/>
                <a:pathLst>
                  <a:path extrusionOk="0" h="2922" w="2922">
                    <a:moveTo>
                      <a:pt x="1461" y="0"/>
                    </a:moveTo>
                    <a:cubicBezTo>
                      <a:pt x="662" y="0"/>
                      <a:pt x="0" y="662"/>
                      <a:pt x="0" y="1461"/>
                    </a:cubicBezTo>
                    <a:cubicBezTo>
                      <a:pt x="0" y="2283"/>
                      <a:pt x="662" y="2922"/>
                      <a:pt x="1461" y="2922"/>
                    </a:cubicBezTo>
                    <a:cubicBezTo>
                      <a:pt x="2283" y="2922"/>
                      <a:pt x="2922" y="2283"/>
                      <a:pt x="2922" y="1461"/>
                    </a:cubicBezTo>
                    <a:cubicBezTo>
                      <a:pt x="2922" y="662"/>
                      <a:pt x="2283" y="0"/>
                      <a:pt x="14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35"/>
              <p:cNvSpPr/>
              <p:nvPr/>
            </p:nvSpPr>
            <p:spPr>
              <a:xfrm>
                <a:off x="5732175" y="319450"/>
                <a:ext cx="1118450" cy="1117475"/>
              </a:xfrm>
              <a:custGeom>
                <a:rect b="b" l="l" r="r" t="t"/>
                <a:pathLst>
                  <a:path extrusionOk="0" h="44699" w="44738">
                    <a:moveTo>
                      <a:pt x="44532" y="1"/>
                    </a:moveTo>
                    <a:cubicBezTo>
                      <a:pt x="44481" y="1"/>
                      <a:pt x="44430" y="18"/>
                      <a:pt x="44395" y="52"/>
                    </a:cubicBezTo>
                    <a:lnTo>
                      <a:pt x="91" y="44356"/>
                    </a:lnTo>
                    <a:cubicBezTo>
                      <a:pt x="0" y="44447"/>
                      <a:pt x="0" y="44562"/>
                      <a:pt x="91" y="44630"/>
                    </a:cubicBezTo>
                    <a:cubicBezTo>
                      <a:pt x="114" y="44676"/>
                      <a:pt x="160" y="44699"/>
                      <a:pt x="228" y="44699"/>
                    </a:cubicBezTo>
                    <a:cubicBezTo>
                      <a:pt x="274" y="44699"/>
                      <a:pt x="320" y="44676"/>
                      <a:pt x="342" y="44630"/>
                    </a:cubicBezTo>
                    <a:lnTo>
                      <a:pt x="44669" y="326"/>
                    </a:lnTo>
                    <a:cubicBezTo>
                      <a:pt x="44738" y="258"/>
                      <a:pt x="44738" y="121"/>
                      <a:pt x="44669" y="52"/>
                    </a:cubicBezTo>
                    <a:cubicBezTo>
                      <a:pt x="44635" y="18"/>
                      <a:pt x="44584" y="1"/>
                      <a:pt x="445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35"/>
              <p:cNvSpPr/>
              <p:nvPr/>
            </p:nvSpPr>
            <p:spPr>
              <a:xfrm>
                <a:off x="5870250" y="381100"/>
                <a:ext cx="1118475" cy="1117450"/>
              </a:xfrm>
              <a:custGeom>
                <a:rect b="b" l="l" r="r" t="t"/>
                <a:pathLst>
                  <a:path extrusionOk="0" h="44698" w="44739">
                    <a:moveTo>
                      <a:pt x="44522" y="0"/>
                    </a:moveTo>
                    <a:cubicBezTo>
                      <a:pt x="44476" y="0"/>
                      <a:pt x="44430" y="17"/>
                      <a:pt x="44396" y="51"/>
                    </a:cubicBezTo>
                    <a:lnTo>
                      <a:pt x="69" y="44378"/>
                    </a:lnTo>
                    <a:cubicBezTo>
                      <a:pt x="1" y="44447"/>
                      <a:pt x="1" y="44561"/>
                      <a:pt x="69" y="44629"/>
                    </a:cubicBezTo>
                    <a:cubicBezTo>
                      <a:pt x="115" y="44675"/>
                      <a:pt x="161" y="44698"/>
                      <a:pt x="206" y="44698"/>
                    </a:cubicBezTo>
                    <a:cubicBezTo>
                      <a:pt x="252" y="44698"/>
                      <a:pt x="298" y="44675"/>
                      <a:pt x="343" y="44629"/>
                    </a:cubicBezTo>
                    <a:lnTo>
                      <a:pt x="44647" y="325"/>
                    </a:lnTo>
                    <a:cubicBezTo>
                      <a:pt x="44738" y="257"/>
                      <a:pt x="44738" y="120"/>
                      <a:pt x="44647" y="51"/>
                    </a:cubicBezTo>
                    <a:cubicBezTo>
                      <a:pt x="44613" y="17"/>
                      <a:pt x="44567" y="0"/>
                      <a:pt x="445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35"/>
              <p:cNvSpPr/>
              <p:nvPr/>
            </p:nvSpPr>
            <p:spPr>
              <a:xfrm>
                <a:off x="4775775" y="1974875"/>
                <a:ext cx="2300825" cy="706600"/>
              </a:xfrm>
              <a:custGeom>
                <a:rect b="b" l="l" r="r" t="t"/>
                <a:pathLst>
                  <a:path extrusionOk="0" h="28264" w="92033">
                    <a:moveTo>
                      <a:pt x="206" y="0"/>
                    </a:moveTo>
                    <a:cubicBezTo>
                      <a:pt x="155" y="0"/>
                      <a:pt x="104" y="17"/>
                      <a:pt x="69" y="51"/>
                    </a:cubicBezTo>
                    <a:cubicBezTo>
                      <a:pt x="1" y="120"/>
                      <a:pt x="1" y="234"/>
                      <a:pt x="69" y="325"/>
                    </a:cubicBezTo>
                    <a:lnTo>
                      <a:pt x="28007" y="28263"/>
                    </a:lnTo>
                    <a:lnTo>
                      <a:pt x="91850" y="28263"/>
                    </a:lnTo>
                    <a:cubicBezTo>
                      <a:pt x="91941" y="28263"/>
                      <a:pt x="92032" y="28172"/>
                      <a:pt x="92032" y="28058"/>
                    </a:cubicBezTo>
                    <a:cubicBezTo>
                      <a:pt x="92032" y="27967"/>
                      <a:pt x="91941" y="27875"/>
                      <a:pt x="91850" y="27875"/>
                    </a:cubicBezTo>
                    <a:lnTo>
                      <a:pt x="28167" y="27875"/>
                    </a:lnTo>
                    <a:lnTo>
                      <a:pt x="343" y="51"/>
                    </a:lnTo>
                    <a:cubicBezTo>
                      <a:pt x="309" y="17"/>
                      <a:pt x="258" y="0"/>
                      <a:pt x="2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35"/>
              <p:cNvSpPr/>
              <p:nvPr/>
            </p:nvSpPr>
            <p:spPr>
              <a:xfrm>
                <a:off x="3518100" y="2023500"/>
                <a:ext cx="149550" cy="93050"/>
              </a:xfrm>
              <a:custGeom>
                <a:rect b="b" l="l" r="r" t="t"/>
                <a:pathLst>
                  <a:path extrusionOk="0" h="3722" w="5982">
                    <a:moveTo>
                      <a:pt x="1" y="1"/>
                    </a:moveTo>
                    <a:lnTo>
                      <a:pt x="3607" y="3721"/>
                    </a:lnTo>
                    <a:lnTo>
                      <a:pt x="5981" y="3721"/>
                    </a:lnTo>
                    <a:lnTo>
                      <a:pt x="23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35"/>
              <p:cNvSpPr/>
              <p:nvPr/>
            </p:nvSpPr>
            <p:spPr>
              <a:xfrm>
                <a:off x="3630525" y="2023500"/>
                <a:ext cx="148950" cy="93050"/>
              </a:xfrm>
              <a:custGeom>
                <a:rect b="b" l="l" r="r" t="t"/>
                <a:pathLst>
                  <a:path extrusionOk="0" h="3722" w="5958">
                    <a:moveTo>
                      <a:pt x="0" y="1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35"/>
              <p:cNvSpPr/>
              <p:nvPr/>
            </p:nvSpPr>
            <p:spPr>
              <a:xfrm>
                <a:off x="3742375" y="2023500"/>
                <a:ext cx="149525" cy="93050"/>
              </a:xfrm>
              <a:custGeom>
                <a:rect b="b" l="l" r="r" t="t"/>
                <a:pathLst>
                  <a:path extrusionOk="0" h="3722" w="5981">
                    <a:moveTo>
                      <a:pt x="0" y="1"/>
                    </a:moveTo>
                    <a:lnTo>
                      <a:pt x="3584" y="3721"/>
                    </a:lnTo>
                    <a:lnTo>
                      <a:pt x="5980" y="3721"/>
                    </a:lnTo>
                    <a:lnTo>
                      <a:pt x="23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35"/>
              <p:cNvSpPr/>
              <p:nvPr/>
            </p:nvSpPr>
            <p:spPr>
              <a:xfrm>
                <a:off x="3854775" y="2023500"/>
                <a:ext cx="148975" cy="93050"/>
              </a:xfrm>
              <a:custGeom>
                <a:rect b="b" l="l" r="r" t="t"/>
                <a:pathLst>
                  <a:path extrusionOk="0" h="3722" w="5959">
                    <a:moveTo>
                      <a:pt x="1" y="1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35"/>
              <p:cNvSpPr/>
              <p:nvPr/>
            </p:nvSpPr>
            <p:spPr>
              <a:xfrm>
                <a:off x="3966625" y="2023500"/>
                <a:ext cx="148950" cy="93050"/>
              </a:xfrm>
              <a:custGeom>
                <a:rect b="b" l="l" r="r" t="t"/>
                <a:pathLst>
                  <a:path extrusionOk="0" h="3722" w="5958">
                    <a:moveTo>
                      <a:pt x="1" y="1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35"/>
              <p:cNvSpPr/>
              <p:nvPr/>
            </p:nvSpPr>
            <p:spPr>
              <a:xfrm>
                <a:off x="4078475" y="2023500"/>
                <a:ext cx="149525" cy="93050"/>
              </a:xfrm>
              <a:custGeom>
                <a:rect b="b" l="l" r="r" t="t"/>
                <a:pathLst>
                  <a:path extrusionOk="0" h="3722" w="5981">
                    <a:moveTo>
                      <a:pt x="0" y="1"/>
                    </a:moveTo>
                    <a:lnTo>
                      <a:pt x="3607" y="3721"/>
                    </a:lnTo>
                    <a:lnTo>
                      <a:pt x="5981" y="3721"/>
                    </a:lnTo>
                    <a:lnTo>
                      <a:pt x="239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35"/>
              <p:cNvSpPr/>
              <p:nvPr/>
            </p:nvSpPr>
            <p:spPr>
              <a:xfrm>
                <a:off x="4190875" y="2023500"/>
                <a:ext cx="148975" cy="93050"/>
              </a:xfrm>
              <a:custGeom>
                <a:rect b="b" l="l" r="r" t="t"/>
                <a:pathLst>
                  <a:path extrusionOk="0" h="3722" w="5959">
                    <a:moveTo>
                      <a:pt x="1" y="1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35"/>
              <p:cNvSpPr/>
              <p:nvPr/>
            </p:nvSpPr>
            <p:spPr>
              <a:xfrm>
                <a:off x="4302725" y="2023500"/>
                <a:ext cx="149525" cy="93050"/>
              </a:xfrm>
              <a:custGeom>
                <a:rect b="b" l="l" r="r" t="t"/>
                <a:pathLst>
                  <a:path extrusionOk="0" h="3722" w="5981">
                    <a:moveTo>
                      <a:pt x="1" y="1"/>
                    </a:moveTo>
                    <a:lnTo>
                      <a:pt x="3584" y="3721"/>
                    </a:lnTo>
                    <a:lnTo>
                      <a:pt x="5981" y="3721"/>
                    </a:lnTo>
                    <a:lnTo>
                      <a:pt x="23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35"/>
              <p:cNvSpPr/>
              <p:nvPr/>
            </p:nvSpPr>
            <p:spPr>
              <a:xfrm>
                <a:off x="2718075" y="2800150"/>
                <a:ext cx="276800" cy="172925"/>
              </a:xfrm>
              <a:custGeom>
                <a:rect b="b" l="l" r="r" t="t"/>
                <a:pathLst>
                  <a:path extrusionOk="0" h="6917" w="11072">
                    <a:moveTo>
                      <a:pt x="1" y="0"/>
                    </a:moveTo>
                    <a:lnTo>
                      <a:pt x="6666" y="6916"/>
                    </a:lnTo>
                    <a:lnTo>
                      <a:pt x="11071" y="6916"/>
                    </a:lnTo>
                    <a:lnTo>
                      <a:pt x="44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35"/>
              <p:cNvSpPr/>
              <p:nvPr/>
            </p:nvSpPr>
            <p:spPr>
              <a:xfrm>
                <a:off x="2925800" y="28001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0" y="0"/>
                    </a:moveTo>
                    <a:lnTo>
                      <a:pt x="6665" y="6916"/>
                    </a:lnTo>
                    <a:lnTo>
                      <a:pt x="11070" y="6916"/>
                    </a:lnTo>
                    <a:lnTo>
                      <a:pt x="440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35"/>
              <p:cNvSpPr/>
              <p:nvPr/>
            </p:nvSpPr>
            <p:spPr>
              <a:xfrm>
                <a:off x="3133500" y="28001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1" y="0"/>
                    </a:moveTo>
                    <a:lnTo>
                      <a:pt x="6666" y="6916"/>
                    </a:lnTo>
                    <a:lnTo>
                      <a:pt x="11071" y="6916"/>
                    </a:lnTo>
                    <a:lnTo>
                      <a:pt x="442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35"/>
              <p:cNvSpPr/>
              <p:nvPr/>
            </p:nvSpPr>
            <p:spPr>
              <a:xfrm>
                <a:off x="3341775" y="2800150"/>
                <a:ext cx="276800" cy="172925"/>
              </a:xfrm>
              <a:custGeom>
                <a:rect b="b" l="l" r="r" t="t"/>
                <a:pathLst>
                  <a:path extrusionOk="0" h="6917" w="11072">
                    <a:moveTo>
                      <a:pt x="1" y="0"/>
                    </a:moveTo>
                    <a:lnTo>
                      <a:pt x="6643" y="6916"/>
                    </a:lnTo>
                    <a:lnTo>
                      <a:pt x="11071" y="6916"/>
                    </a:lnTo>
                    <a:lnTo>
                      <a:pt x="44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35"/>
              <p:cNvSpPr/>
              <p:nvPr/>
            </p:nvSpPr>
            <p:spPr>
              <a:xfrm>
                <a:off x="3549500" y="28001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0" y="0"/>
                    </a:moveTo>
                    <a:lnTo>
                      <a:pt x="6665" y="6916"/>
                    </a:lnTo>
                    <a:lnTo>
                      <a:pt x="11071" y="6916"/>
                    </a:lnTo>
                    <a:lnTo>
                      <a:pt x="44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35"/>
              <p:cNvSpPr/>
              <p:nvPr/>
            </p:nvSpPr>
            <p:spPr>
              <a:xfrm>
                <a:off x="3757200" y="28001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1" y="0"/>
                    </a:moveTo>
                    <a:lnTo>
                      <a:pt x="6666" y="6916"/>
                    </a:lnTo>
                    <a:lnTo>
                      <a:pt x="11071" y="6916"/>
                    </a:lnTo>
                    <a:lnTo>
                      <a:pt x="44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35"/>
              <p:cNvSpPr/>
              <p:nvPr/>
            </p:nvSpPr>
            <p:spPr>
              <a:xfrm>
                <a:off x="6113925" y="4354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6665" y="0"/>
                    </a:moveTo>
                    <a:lnTo>
                      <a:pt x="0" y="6916"/>
                    </a:lnTo>
                    <a:lnTo>
                      <a:pt x="4428" y="6916"/>
                    </a:lnTo>
                    <a:lnTo>
                      <a:pt x="1107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35"/>
              <p:cNvSpPr/>
              <p:nvPr/>
            </p:nvSpPr>
            <p:spPr>
              <a:xfrm>
                <a:off x="5906200" y="435450"/>
                <a:ext cx="276800" cy="172925"/>
              </a:xfrm>
              <a:custGeom>
                <a:rect b="b" l="l" r="r" t="t"/>
                <a:pathLst>
                  <a:path extrusionOk="0" h="6917" w="11072">
                    <a:moveTo>
                      <a:pt x="6666" y="0"/>
                    </a:moveTo>
                    <a:lnTo>
                      <a:pt x="1" y="6916"/>
                    </a:lnTo>
                    <a:lnTo>
                      <a:pt x="4406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35"/>
              <p:cNvSpPr/>
              <p:nvPr/>
            </p:nvSpPr>
            <p:spPr>
              <a:xfrm>
                <a:off x="5698500" y="4354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6643" y="0"/>
                    </a:moveTo>
                    <a:lnTo>
                      <a:pt x="0" y="6916"/>
                    </a:lnTo>
                    <a:lnTo>
                      <a:pt x="4406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35"/>
              <p:cNvSpPr/>
              <p:nvPr/>
            </p:nvSpPr>
            <p:spPr>
              <a:xfrm>
                <a:off x="5490225" y="4354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6665" y="0"/>
                    </a:moveTo>
                    <a:lnTo>
                      <a:pt x="0" y="6916"/>
                    </a:lnTo>
                    <a:lnTo>
                      <a:pt x="4428" y="6916"/>
                    </a:lnTo>
                    <a:lnTo>
                      <a:pt x="1107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35"/>
              <p:cNvSpPr/>
              <p:nvPr/>
            </p:nvSpPr>
            <p:spPr>
              <a:xfrm>
                <a:off x="5282500" y="4354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6666" y="0"/>
                    </a:moveTo>
                    <a:lnTo>
                      <a:pt x="1" y="6916"/>
                    </a:lnTo>
                    <a:lnTo>
                      <a:pt x="4406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35"/>
              <p:cNvSpPr/>
              <p:nvPr/>
            </p:nvSpPr>
            <p:spPr>
              <a:xfrm>
                <a:off x="5074800" y="4354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6665" y="0"/>
                    </a:moveTo>
                    <a:lnTo>
                      <a:pt x="0" y="6916"/>
                    </a:lnTo>
                    <a:lnTo>
                      <a:pt x="4406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35"/>
              <p:cNvSpPr/>
              <p:nvPr/>
            </p:nvSpPr>
            <p:spPr>
              <a:xfrm>
                <a:off x="4867075" y="435450"/>
                <a:ext cx="276800" cy="172925"/>
              </a:xfrm>
              <a:custGeom>
                <a:rect b="b" l="l" r="r" t="t"/>
                <a:pathLst>
                  <a:path extrusionOk="0" h="6917" w="11072">
                    <a:moveTo>
                      <a:pt x="6643" y="0"/>
                    </a:moveTo>
                    <a:lnTo>
                      <a:pt x="1" y="6916"/>
                    </a:lnTo>
                    <a:lnTo>
                      <a:pt x="4406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35"/>
              <p:cNvSpPr/>
              <p:nvPr/>
            </p:nvSpPr>
            <p:spPr>
              <a:xfrm>
                <a:off x="4658800" y="4354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6666" y="0"/>
                    </a:moveTo>
                    <a:lnTo>
                      <a:pt x="1" y="6916"/>
                    </a:lnTo>
                    <a:lnTo>
                      <a:pt x="4429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35"/>
              <p:cNvSpPr/>
              <p:nvPr/>
            </p:nvSpPr>
            <p:spPr>
              <a:xfrm>
                <a:off x="4853400" y="927325"/>
                <a:ext cx="143250" cy="155250"/>
              </a:xfrm>
              <a:custGeom>
                <a:rect b="b" l="l" r="r" t="t"/>
                <a:pathLst>
                  <a:path extrusionOk="0" h="6210" w="5730">
                    <a:moveTo>
                      <a:pt x="0" y="1"/>
                    </a:moveTo>
                    <a:lnTo>
                      <a:pt x="3492" y="3265"/>
                    </a:lnTo>
                    <a:lnTo>
                      <a:pt x="365" y="6209"/>
                    </a:lnTo>
                    <a:lnTo>
                      <a:pt x="2602" y="6209"/>
                    </a:lnTo>
                    <a:lnTo>
                      <a:pt x="5729" y="3265"/>
                    </a:lnTo>
                    <a:lnTo>
                      <a:pt x="22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35"/>
              <p:cNvSpPr/>
              <p:nvPr/>
            </p:nvSpPr>
            <p:spPr>
              <a:xfrm>
                <a:off x="4940700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0" y="1"/>
                    </a:moveTo>
                    <a:lnTo>
                      <a:pt x="3493" y="3265"/>
                    </a:lnTo>
                    <a:lnTo>
                      <a:pt x="366" y="6209"/>
                    </a:lnTo>
                    <a:lnTo>
                      <a:pt x="2602" y="6209"/>
                    </a:lnTo>
                    <a:lnTo>
                      <a:pt x="5752" y="3265"/>
                    </a:lnTo>
                    <a:lnTo>
                      <a:pt x="22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35"/>
              <p:cNvSpPr/>
              <p:nvPr/>
            </p:nvSpPr>
            <p:spPr>
              <a:xfrm>
                <a:off x="5028000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1" y="1"/>
                    </a:moveTo>
                    <a:lnTo>
                      <a:pt x="3516" y="3265"/>
                    </a:lnTo>
                    <a:lnTo>
                      <a:pt x="366" y="6209"/>
                    </a:lnTo>
                    <a:lnTo>
                      <a:pt x="2603" y="6209"/>
                    </a:lnTo>
                    <a:lnTo>
                      <a:pt x="5753" y="32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35"/>
              <p:cNvSpPr/>
              <p:nvPr/>
            </p:nvSpPr>
            <p:spPr>
              <a:xfrm>
                <a:off x="5115300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1" y="1"/>
                    </a:moveTo>
                    <a:lnTo>
                      <a:pt x="3516" y="3265"/>
                    </a:lnTo>
                    <a:lnTo>
                      <a:pt x="366" y="6209"/>
                    </a:lnTo>
                    <a:lnTo>
                      <a:pt x="2626" y="6209"/>
                    </a:lnTo>
                    <a:lnTo>
                      <a:pt x="5753" y="32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35"/>
              <p:cNvSpPr/>
              <p:nvPr/>
            </p:nvSpPr>
            <p:spPr>
              <a:xfrm>
                <a:off x="5202625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0" y="1"/>
                    </a:moveTo>
                    <a:lnTo>
                      <a:pt x="3515" y="3265"/>
                    </a:lnTo>
                    <a:lnTo>
                      <a:pt x="388" y="6209"/>
                    </a:lnTo>
                    <a:lnTo>
                      <a:pt x="2625" y="6209"/>
                    </a:lnTo>
                    <a:lnTo>
                      <a:pt x="5752" y="3265"/>
                    </a:lnTo>
                    <a:lnTo>
                      <a:pt x="22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35"/>
              <p:cNvSpPr/>
              <p:nvPr/>
            </p:nvSpPr>
            <p:spPr>
              <a:xfrm>
                <a:off x="5289925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0" y="1"/>
                    </a:moveTo>
                    <a:lnTo>
                      <a:pt x="3516" y="3265"/>
                    </a:lnTo>
                    <a:lnTo>
                      <a:pt x="388" y="6209"/>
                    </a:lnTo>
                    <a:lnTo>
                      <a:pt x="2625" y="6209"/>
                    </a:lnTo>
                    <a:lnTo>
                      <a:pt x="5752" y="3265"/>
                    </a:lnTo>
                    <a:lnTo>
                      <a:pt x="22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35"/>
              <p:cNvSpPr/>
              <p:nvPr/>
            </p:nvSpPr>
            <p:spPr>
              <a:xfrm>
                <a:off x="5377225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1" y="1"/>
                    </a:moveTo>
                    <a:lnTo>
                      <a:pt x="3516" y="3265"/>
                    </a:lnTo>
                    <a:lnTo>
                      <a:pt x="389" y="6209"/>
                    </a:lnTo>
                    <a:lnTo>
                      <a:pt x="2626" y="6209"/>
                    </a:lnTo>
                    <a:lnTo>
                      <a:pt x="5753" y="32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5"/>
              <p:cNvSpPr/>
              <p:nvPr/>
            </p:nvSpPr>
            <p:spPr>
              <a:xfrm>
                <a:off x="5465100" y="927325"/>
                <a:ext cx="143250" cy="155250"/>
              </a:xfrm>
              <a:custGeom>
                <a:rect b="b" l="l" r="r" t="t"/>
                <a:pathLst>
                  <a:path extrusionOk="0" h="6210" w="5730">
                    <a:moveTo>
                      <a:pt x="1" y="1"/>
                    </a:moveTo>
                    <a:lnTo>
                      <a:pt x="3493" y="3265"/>
                    </a:lnTo>
                    <a:lnTo>
                      <a:pt x="366" y="6209"/>
                    </a:lnTo>
                    <a:lnTo>
                      <a:pt x="2603" y="6209"/>
                    </a:lnTo>
                    <a:lnTo>
                      <a:pt x="5730" y="32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5"/>
              <p:cNvSpPr/>
              <p:nvPr/>
            </p:nvSpPr>
            <p:spPr>
              <a:xfrm>
                <a:off x="5552425" y="927325"/>
                <a:ext cx="143250" cy="155250"/>
              </a:xfrm>
              <a:custGeom>
                <a:rect b="b" l="l" r="r" t="t"/>
                <a:pathLst>
                  <a:path extrusionOk="0" h="6210" w="5730">
                    <a:moveTo>
                      <a:pt x="0" y="1"/>
                    </a:moveTo>
                    <a:lnTo>
                      <a:pt x="3492" y="3265"/>
                    </a:lnTo>
                    <a:lnTo>
                      <a:pt x="365" y="6209"/>
                    </a:lnTo>
                    <a:lnTo>
                      <a:pt x="2602" y="6209"/>
                    </a:lnTo>
                    <a:lnTo>
                      <a:pt x="5729" y="3265"/>
                    </a:lnTo>
                    <a:lnTo>
                      <a:pt x="22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35"/>
              <p:cNvSpPr/>
              <p:nvPr/>
            </p:nvSpPr>
            <p:spPr>
              <a:xfrm>
                <a:off x="5639725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0" y="1"/>
                    </a:moveTo>
                    <a:lnTo>
                      <a:pt x="3493" y="3265"/>
                    </a:lnTo>
                    <a:lnTo>
                      <a:pt x="366" y="6209"/>
                    </a:lnTo>
                    <a:lnTo>
                      <a:pt x="2602" y="6209"/>
                    </a:lnTo>
                    <a:lnTo>
                      <a:pt x="5752" y="3265"/>
                    </a:lnTo>
                    <a:lnTo>
                      <a:pt x="22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35"/>
              <p:cNvSpPr/>
              <p:nvPr/>
            </p:nvSpPr>
            <p:spPr>
              <a:xfrm>
                <a:off x="5727025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1" y="1"/>
                    </a:moveTo>
                    <a:lnTo>
                      <a:pt x="3516" y="3265"/>
                    </a:lnTo>
                    <a:lnTo>
                      <a:pt x="366" y="6209"/>
                    </a:lnTo>
                    <a:lnTo>
                      <a:pt x="2603" y="6209"/>
                    </a:lnTo>
                    <a:lnTo>
                      <a:pt x="5753" y="32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883" name="Google Shape;883;p35"/>
            <p:cNvCxnSpPr/>
            <p:nvPr/>
          </p:nvCxnSpPr>
          <p:spPr>
            <a:xfrm>
              <a:off x="7315575" y="705500"/>
              <a:ext cx="19635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884" name="Google Shape;884;p3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85" name="Google Shape;885;p35"/>
          <p:cNvSpPr txBox="1"/>
          <p:nvPr>
            <p:ph idx="1" type="subTitle"/>
          </p:nvPr>
        </p:nvSpPr>
        <p:spPr>
          <a:xfrm>
            <a:off x="2549400" y="2893950"/>
            <a:ext cx="4045200" cy="123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idx="1" type="subTitle"/>
          </p:nvPr>
        </p:nvSpPr>
        <p:spPr>
          <a:xfrm>
            <a:off x="1181425" y="2303125"/>
            <a:ext cx="29076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4836300" y="2303125"/>
            <a:ext cx="29076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3" type="subTitle"/>
          </p:nvPr>
        </p:nvSpPr>
        <p:spPr>
          <a:xfrm>
            <a:off x="1181425" y="2917150"/>
            <a:ext cx="29076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4" type="subTitle"/>
          </p:nvPr>
        </p:nvSpPr>
        <p:spPr>
          <a:xfrm>
            <a:off x="4836300" y="2917150"/>
            <a:ext cx="29076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7"/>
          <p:cNvSpPr txBox="1"/>
          <p:nvPr>
            <p:ph idx="1" type="body"/>
          </p:nvPr>
        </p:nvSpPr>
        <p:spPr>
          <a:xfrm>
            <a:off x="715100" y="1679050"/>
            <a:ext cx="4061100" cy="29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title"/>
          </p:nvPr>
        </p:nvSpPr>
        <p:spPr>
          <a:xfrm>
            <a:off x="720100" y="534998"/>
            <a:ext cx="7704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" name="Google Shape;33;p9"/>
          <p:cNvSpPr txBox="1"/>
          <p:nvPr>
            <p:ph idx="1" type="subTitle"/>
          </p:nvPr>
        </p:nvSpPr>
        <p:spPr>
          <a:xfrm>
            <a:off x="2241550" y="2207325"/>
            <a:ext cx="4661100" cy="168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type="title"/>
          </p:nvPr>
        </p:nvSpPr>
        <p:spPr>
          <a:xfrm>
            <a:off x="720000" y="40358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726">
          <p15:clr>
            <a:srgbClr val="EA4335"/>
          </p15:clr>
        </p15:guide>
        <p15:guide id="7" orient="horz" pos="1816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Bebas Neue"/>
              <a:buNone/>
              <a:defRPr sz="3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1" type="body"/>
          </p:nvPr>
        </p:nvSpPr>
        <p:spPr>
          <a:xfrm>
            <a:off x="720000" y="1617575"/>
            <a:ext cx="7704000" cy="29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302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302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302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302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37"/>
          <p:cNvSpPr txBox="1"/>
          <p:nvPr>
            <p:ph type="ctrTitle"/>
          </p:nvPr>
        </p:nvSpPr>
        <p:spPr>
          <a:xfrm>
            <a:off x="1084825" y="1360050"/>
            <a:ext cx="6974400" cy="2028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Efficient Attendance Monitoring Using </a:t>
            </a:r>
            <a:endParaRPr sz="5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AI-Based Face Detection</a:t>
            </a:r>
            <a:endParaRPr sz="5200"/>
          </a:p>
        </p:txBody>
      </p:sp>
      <p:sp>
        <p:nvSpPr>
          <p:cNvPr id="892" name="Google Shape;892;p37"/>
          <p:cNvSpPr txBox="1"/>
          <p:nvPr>
            <p:ph idx="1" type="subTitle"/>
          </p:nvPr>
        </p:nvSpPr>
        <p:spPr>
          <a:xfrm>
            <a:off x="1084825" y="3574049"/>
            <a:ext cx="6974400" cy="514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Nicholas Marshall, Nivedita Prabhu, Frank Diabour, Matthew Willingham, Ayodeji Adeogun</a:t>
            </a:r>
            <a:endParaRPr sz="2000"/>
          </a:p>
        </p:txBody>
      </p:sp>
      <p:grpSp>
        <p:nvGrpSpPr>
          <p:cNvPr id="893" name="Google Shape;893;p37"/>
          <p:cNvGrpSpPr/>
          <p:nvPr/>
        </p:nvGrpSpPr>
        <p:grpSpPr>
          <a:xfrm>
            <a:off x="-223784" y="-6"/>
            <a:ext cx="2284525" cy="985488"/>
            <a:chOff x="-223784" y="-6"/>
            <a:chExt cx="2284525" cy="985488"/>
          </a:xfrm>
        </p:grpSpPr>
        <p:sp>
          <p:nvSpPr>
            <p:cNvPr id="894" name="Google Shape;894;p37"/>
            <p:cNvSpPr/>
            <p:nvPr/>
          </p:nvSpPr>
          <p:spPr>
            <a:xfrm rot="5400000">
              <a:off x="751670" y="-653904"/>
              <a:ext cx="291159" cy="1770887"/>
            </a:xfrm>
            <a:custGeom>
              <a:rect b="b" l="l" r="r" t="t"/>
              <a:pathLst>
                <a:path extrusionOk="0" fill="none" h="20126" w="3309">
                  <a:moveTo>
                    <a:pt x="3309" y="20126"/>
                  </a:moveTo>
                  <a:lnTo>
                    <a:pt x="3309" y="10627"/>
                  </a:lnTo>
                  <a:lnTo>
                    <a:pt x="1" y="7293"/>
                  </a:ln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7"/>
            <p:cNvSpPr/>
            <p:nvPr/>
          </p:nvSpPr>
          <p:spPr>
            <a:xfrm rot="5400000">
              <a:off x="294064" y="-86060"/>
              <a:ext cx="88" cy="564632"/>
            </a:xfrm>
            <a:custGeom>
              <a:rect b="b" l="l" r="r" t="t"/>
              <a:pathLst>
                <a:path extrusionOk="0" fill="none" h="6417" w="1">
                  <a:moveTo>
                    <a:pt x="1" y="6416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7"/>
            <p:cNvSpPr/>
            <p:nvPr/>
          </p:nvSpPr>
          <p:spPr>
            <a:xfrm rot="5400000">
              <a:off x="575332" y="113545"/>
              <a:ext cx="167709" cy="165509"/>
            </a:xfrm>
            <a:custGeom>
              <a:rect b="b" l="l" r="r" t="t"/>
              <a:pathLst>
                <a:path extrusionOk="0" h="1881" w="1906">
                  <a:moveTo>
                    <a:pt x="953" y="1"/>
                  </a:moveTo>
                  <a:cubicBezTo>
                    <a:pt x="426" y="1"/>
                    <a:pt x="0" y="402"/>
                    <a:pt x="0" y="928"/>
                  </a:cubicBezTo>
                  <a:cubicBezTo>
                    <a:pt x="0" y="1455"/>
                    <a:pt x="426" y="1881"/>
                    <a:pt x="953" y="1881"/>
                  </a:cubicBezTo>
                  <a:cubicBezTo>
                    <a:pt x="1479" y="1881"/>
                    <a:pt x="1905" y="1455"/>
                    <a:pt x="1905" y="928"/>
                  </a:cubicBezTo>
                  <a:cubicBezTo>
                    <a:pt x="1905" y="402"/>
                    <a:pt x="1479" y="1"/>
                    <a:pt x="953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7"/>
            <p:cNvSpPr/>
            <p:nvPr/>
          </p:nvSpPr>
          <p:spPr>
            <a:xfrm rot="5400000">
              <a:off x="873382" y="-351369"/>
              <a:ext cx="147899" cy="1895787"/>
            </a:xfrm>
            <a:custGeom>
              <a:rect b="b" l="l" r="r" t="t"/>
              <a:pathLst>
                <a:path extrusionOk="0" fill="none" h="21405" w="1681">
                  <a:moveTo>
                    <a:pt x="1" y="21405"/>
                  </a:moveTo>
                  <a:lnTo>
                    <a:pt x="1" y="5114"/>
                  </a:lnTo>
                  <a:lnTo>
                    <a:pt x="1680" y="3434"/>
                  </a:lnTo>
                  <a:lnTo>
                    <a:pt x="1680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7"/>
            <p:cNvSpPr/>
            <p:nvPr/>
          </p:nvSpPr>
          <p:spPr>
            <a:xfrm rot="5400000">
              <a:off x="551408" y="-235203"/>
              <a:ext cx="361727" cy="1912111"/>
            </a:xfrm>
            <a:custGeom>
              <a:rect b="b" l="l" r="r" t="t"/>
              <a:pathLst>
                <a:path extrusionOk="0" fill="none" h="21731" w="4111">
                  <a:moveTo>
                    <a:pt x="0" y="21730"/>
                  </a:moveTo>
                  <a:lnTo>
                    <a:pt x="0" y="14562"/>
                  </a:lnTo>
                  <a:lnTo>
                    <a:pt x="4110" y="10427"/>
                  </a:lnTo>
                  <a:lnTo>
                    <a:pt x="4110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7"/>
            <p:cNvSpPr/>
            <p:nvPr/>
          </p:nvSpPr>
          <p:spPr>
            <a:xfrm rot="5400000">
              <a:off x="1689436" y="818961"/>
              <a:ext cx="165421" cy="167621"/>
            </a:xfrm>
            <a:custGeom>
              <a:rect b="b" l="l" r="r" t="t"/>
              <a:pathLst>
                <a:path extrusionOk="0" h="1905" w="1880">
                  <a:moveTo>
                    <a:pt x="927" y="0"/>
                  </a:moveTo>
                  <a:cubicBezTo>
                    <a:pt x="401" y="0"/>
                    <a:pt x="0" y="426"/>
                    <a:pt x="0" y="952"/>
                  </a:cubicBezTo>
                  <a:cubicBezTo>
                    <a:pt x="0" y="1479"/>
                    <a:pt x="401" y="1905"/>
                    <a:pt x="927" y="1905"/>
                  </a:cubicBezTo>
                  <a:cubicBezTo>
                    <a:pt x="1454" y="1905"/>
                    <a:pt x="1880" y="1479"/>
                    <a:pt x="1880" y="952"/>
                  </a:cubicBezTo>
                  <a:cubicBezTo>
                    <a:pt x="1880" y="426"/>
                    <a:pt x="1454" y="0"/>
                    <a:pt x="927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7"/>
            <p:cNvSpPr/>
            <p:nvPr/>
          </p:nvSpPr>
          <p:spPr>
            <a:xfrm rot="5400000">
              <a:off x="1894132" y="585435"/>
              <a:ext cx="167709" cy="165509"/>
            </a:xfrm>
            <a:custGeom>
              <a:rect b="b" l="l" r="r" t="t"/>
              <a:pathLst>
                <a:path extrusionOk="0" h="1881" w="1906">
                  <a:moveTo>
                    <a:pt x="953" y="0"/>
                  </a:moveTo>
                  <a:cubicBezTo>
                    <a:pt x="427" y="0"/>
                    <a:pt x="1" y="426"/>
                    <a:pt x="1" y="928"/>
                  </a:cubicBezTo>
                  <a:cubicBezTo>
                    <a:pt x="1" y="1454"/>
                    <a:pt x="427" y="1880"/>
                    <a:pt x="953" y="1880"/>
                  </a:cubicBezTo>
                  <a:cubicBezTo>
                    <a:pt x="1479" y="1880"/>
                    <a:pt x="1905" y="1454"/>
                    <a:pt x="1905" y="928"/>
                  </a:cubicBezTo>
                  <a:cubicBezTo>
                    <a:pt x="1905" y="426"/>
                    <a:pt x="1479" y="0"/>
                    <a:pt x="9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7"/>
            <p:cNvSpPr/>
            <p:nvPr/>
          </p:nvSpPr>
          <p:spPr>
            <a:xfrm rot="5400000">
              <a:off x="1782751" y="-50"/>
              <a:ext cx="167621" cy="167709"/>
            </a:xfrm>
            <a:custGeom>
              <a:rect b="b" l="l" r="r" t="t"/>
              <a:pathLst>
                <a:path extrusionOk="0" h="1906" w="1905">
                  <a:moveTo>
                    <a:pt x="952" y="1"/>
                  </a:moveTo>
                  <a:cubicBezTo>
                    <a:pt x="426" y="1"/>
                    <a:pt x="0" y="427"/>
                    <a:pt x="0" y="953"/>
                  </a:cubicBezTo>
                  <a:cubicBezTo>
                    <a:pt x="0" y="1480"/>
                    <a:pt x="426" y="1906"/>
                    <a:pt x="952" y="1906"/>
                  </a:cubicBezTo>
                  <a:cubicBezTo>
                    <a:pt x="1479" y="1906"/>
                    <a:pt x="1905" y="1480"/>
                    <a:pt x="1905" y="953"/>
                  </a:cubicBezTo>
                  <a:cubicBezTo>
                    <a:pt x="1905" y="427"/>
                    <a:pt x="1479" y="1"/>
                    <a:pt x="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" name="Google Shape;902;p37"/>
          <p:cNvGrpSpPr/>
          <p:nvPr/>
        </p:nvGrpSpPr>
        <p:grpSpPr>
          <a:xfrm>
            <a:off x="5876365" y="118125"/>
            <a:ext cx="3316597" cy="2830576"/>
            <a:chOff x="5876365" y="118125"/>
            <a:chExt cx="3316597" cy="2830576"/>
          </a:xfrm>
        </p:grpSpPr>
        <p:sp>
          <p:nvSpPr>
            <p:cNvPr id="903" name="Google Shape;903;p37"/>
            <p:cNvSpPr/>
            <p:nvPr/>
          </p:nvSpPr>
          <p:spPr>
            <a:xfrm rot="10800000">
              <a:off x="9025253" y="996438"/>
              <a:ext cx="167709" cy="165509"/>
            </a:xfrm>
            <a:custGeom>
              <a:rect b="b" l="l" r="r" t="t"/>
              <a:pathLst>
                <a:path extrusionOk="0" h="1881" w="1906">
                  <a:moveTo>
                    <a:pt x="953" y="1"/>
                  </a:moveTo>
                  <a:cubicBezTo>
                    <a:pt x="426" y="1"/>
                    <a:pt x="0" y="402"/>
                    <a:pt x="0" y="928"/>
                  </a:cubicBezTo>
                  <a:cubicBezTo>
                    <a:pt x="0" y="1455"/>
                    <a:pt x="426" y="1881"/>
                    <a:pt x="953" y="1881"/>
                  </a:cubicBezTo>
                  <a:cubicBezTo>
                    <a:pt x="1479" y="1881"/>
                    <a:pt x="1905" y="1455"/>
                    <a:pt x="1905" y="928"/>
                  </a:cubicBezTo>
                  <a:cubicBezTo>
                    <a:pt x="1905" y="402"/>
                    <a:pt x="1479" y="1"/>
                    <a:pt x="9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7"/>
            <p:cNvSpPr/>
            <p:nvPr/>
          </p:nvSpPr>
          <p:spPr>
            <a:xfrm>
              <a:off x="6008817" y="118125"/>
              <a:ext cx="3134824" cy="182018"/>
            </a:xfrm>
            <a:custGeom>
              <a:rect b="b" l="l" r="r" t="t"/>
              <a:pathLst>
                <a:path extrusionOk="0" fill="none" h="1480" w="25490">
                  <a:moveTo>
                    <a:pt x="1" y="1479"/>
                  </a:moveTo>
                  <a:lnTo>
                    <a:pt x="13710" y="1479"/>
                  </a:lnTo>
                  <a:lnTo>
                    <a:pt x="15164" y="0"/>
                  </a:lnTo>
                  <a:lnTo>
                    <a:pt x="25490" y="0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7"/>
            <p:cNvSpPr/>
            <p:nvPr/>
          </p:nvSpPr>
          <p:spPr>
            <a:xfrm>
              <a:off x="5876365" y="182815"/>
              <a:ext cx="234282" cy="234409"/>
            </a:xfrm>
            <a:custGeom>
              <a:rect b="b" l="l" r="r" t="t"/>
              <a:pathLst>
                <a:path extrusionOk="0" h="1906" w="1905">
                  <a:moveTo>
                    <a:pt x="953" y="1"/>
                  </a:moveTo>
                  <a:cubicBezTo>
                    <a:pt x="426" y="1"/>
                    <a:pt x="0" y="427"/>
                    <a:pt x="0" y="953"/>
                  </a:cubicBezTo>
                  <a:cubicBezTo>
                    <a:pt x="0" y="1479"/>
                    <a:pt x="426" y="1905"/>
                    <a:pt x="953" y="1905"/>
                  </a:cubicBezTo>
                  <a:cubicBezTo>
                    <a:pt x="1479" y="1905"/>
                    <a:pt x="1905" y="1479"/>
                    <a:pt x="1905" y="953"/>
                  </a:cubicBezTo>
                  <a:cubicBezTo>
                    <a:pt x="1905" y="427"/>
                    <a:pt x="1479" y="1"/>
                    <a:pt x="9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7"/>
            <p:cNvSpPr/>
            <p:nvPr/>
          </p:nvSpPr>
          <p:spPr>
            <a:xfrm rot="10800000">
              <a:off x="9109108" y="515661"/>
              <a:ext cx="88" cy="564632"/>
            </a:xfrm>
            <a:custGeom>
              <a:rect b="b" l="l" r="r" t="t"/>
              <a:pathLst>
                <a:path extrusionOk="0" fill="none" h="6417" w="1">
                  <a:moveTo>
                    <a:pt x="1" y="6416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7"/>
            <p:cNvSpPr/>
            <p:nvPr/>
          </p:nvSpPr>
          <p:spPr>
            <a:xfrm rot="10800000">
              <a:off x="8441048" y="515657"/>
              <a:ext cx="361727" cy="2369168"/>
            </a:xfrm>
            <a:custGeom>
              <a:rect b="b" l="l" r="r" t="t"/>
              <a:pathLst>
                <a:path extrusionOk="0" fill="none" h="21731" w="4111">
                  <a:moveTo>
                    <a:pt x="0" y="21730"/>
                  </a:moveTo>
                  <a:lnTo>
                    <a:pt x="0" y="14562"/>
                  </a:lnTo>
                  <a:lnTo>
                    <a:pt x="4110" y="10427"/>
                  </a:lnTo>
                  <a:lnTo>
                    <a:pt x="4110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7"/>
            <p:cNvSpPr/>
            <p:nvPr/>
          </p:nvSpPr>
          <p:spPr>
            <a:xfrm rot="10800000">
              <a:off x="8357275" y="2781081"/>
              <a:ext cx="165421" cy="167621"/>
            </a:xfrm>
            <a:custGeom>
              <a:rect b="b" l="l" r="r" t="t"/>
              <a:pathLst>
                <a:path extrusionOk="0" h="1905" w="1880">
                  <a:moveTo>
                    <a:pt x="927" y="0"/>
                  </a:moveTo>
                  <a:cubicBezTo>
                    <a:pt x="401" y="0"/>
                    <a:pt x="0" y="426"/>
                    <a:pt x="0" y="952"/>
                  </a:cubicBezTo>
                  <a:cubicBezTo>
                    <a:pt x="0" y="1479"/>
                    <a:pt x="401" y="1905"/>
                    <a:pt x="927" y="1905"/>
                  </a:cubicBezTo>
                  <a:cubicBezTo>
                    <a:pt x="1454" y="1905"/>
                    <a:pt x="1880" y="1479"/>
                    <a:pt x="1880" y="952"/>
                  </a:cubicBezTo>
                  <a:cubicBezTo>
                    <a:pt x="1880" y="426"/>
                    <a:pt x="1454" y="0"/>
                    <a:pt x="9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p46"/>
          <p:cNvSpPr txBox="1"/>
          <p:nvPr>
            <p:ph type="title"/>
          </p:nvPr>
        </p:nvSpPr>
        <p:spPr>
          <a:xfrm>
            <a:off x="720000" y="3094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Diagrams</a:t>
            </a:r>
            <a:r>
              <a:rPr lang="en"/>
              <a:t> Overview</a:t>
            </a:r>
            <a:endParaRPr/>
          </a:p>
        </p:txBody>
      </p:sp>
      <p:sp>
        <p:nvSpPr>
          <p:cNvPr id="1072" name="Google Shape;1072;p46"/>
          <p:cNvSpPr txBox="1"/>
          <p:nvPr>
            <p:ph idx="3" type="title"/>
          </p:nvPr>
        </p:nvSpPr>
        <p:spPr>
          <a:xfrm>
            <a:off x="1269475" y="1008150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Diagrams</a:t>
            </a:r>
            <a:endParaRPr/>
          </a:p>
        </p:txBody>
      </p:sp>
      <p:sp>
        <p:nvSpPr>
          <p:cNvPr id="1073" name="Google Shape;1073;p46"/>
          <p:cNvSpPr txBox="1"/>
          <p:nvPr>
            <p:ph idx="4" type="title"/>
          </p:nvPr>
        </p:nvSpPr>
        <p:spPr>
          <a:xfrm>
            <a:off x="5946100" y="1008150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 Diagram</a:t>
            </a:r>
            <a:endParaRPr/>
          </a:p>
        </p:txBody>
      </p:sp>
      <p:pic>
        <p:nvPicPr>
          <p:cNvPr id="1074" name="Google Shape;107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98250"/>
            <a:ext cx="4671476" cy="265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5" name="Google Shape;1075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7225" y="1447221"/>
            <a:ext cx="3578925" cy="36850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p47"/>
          <p:cNvSpPr txBox="1"/>
          <p:nvPr>
            <p:ph type="title"/>
          </p:nvPr>
        </p:nvSpPr>
        <p:spPr>
          <a:xfrm>
            <a:off x="700175" y="986350"/>
            <a:ext cx="3509700" cy="63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MySQL New</a:t>
            </a:r>
            <a:r>
              <a:rPr lang="en"/>
              <a:t> </a:t>
            </a:r>
            <a:r>
              <a:rPr lang="en"/>
              <a:t>DatA</a:t>
            </a:r>
            <a:endParaRPr/>
          </a:p>
        </p:txBody>
      </p:sp>
      <p:sp>
        <p:nvSpPr>
          <p:cNvPr id="1081" name="Google Shape;1081;p47"/>
          <p:cNvSpPr txBox="1"/>
          <p:nvPr/>
        </p:nvSpPr>
        <p:spPr>
          <a:xfrm>
            <a:off x="6310200" y="4712400"/>
            <a:ext cx="2833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Nivedita Prabhu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2" name="Google Shape;1082;p47"/>
          <p:cNvSpPr txBox="1"/>
          <p:nvPr>
            <p:ph idx="1" type="subTitle"/>
          </p:nvPr>
        </p:nvSpPr>
        <p:spPr>
          <a:xfrm>
            <a:off x="720000" y="1940200"/>
            <a:ext cx="3509700" cy="2166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55600" lvl="0" marL="62865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Accurate data</a:t>
            </a:r>
            <a:endParaRPr sz="2000"/>
          </a:p>
          <a:p>
            <a:pPr indent="-355600" lvl="0" marL="628650" rtl="0" algn="l">
              <a:spcBef>
                <a:spcPts val="10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Filler data</a:t>
            </a:r>
            <a:endParaRPr sz="2000"/>
          </a:p>
          <a:p>
            <a:pPr indent="-355600" lvl="0" marL="628650" rtl="0" algn="l">
              <a:spcBef>
                <a:spcPts val="1000"/>
              </a:spcBef>
              <a:spcAft>
                <a:spcPts val="1000"/>
              </a:spcAft>
              <a:buSzPts val="2000"/>
              <a:buAutoNum type="arabicPeriod"/>
            </a:pPr>
            <a:r>
              <a:rPr lang="en" sz="2000"/>
              <a:t>Instructor data</a:t>
            </a:r>
            <a:endParaRPr sz="2000"/>
          </a:p>
        </p:txBody>
      </p:sp>
      <p:sp>
        <p:nvSpPr>
          <p:cNvPr id="1083" name="Google Shape;1083;p47"/>
          <p:cNvSpPr txBox="1"/>
          <p:nvPr/>
        </p:nvSpPr>
        <p:spPr>
          <a:xfrm>
            <a:off x="4400450" y="571500"/>
            <a:ext cx="4637700" cy="3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  <a:latin typeface="Roboto"/>
                <a:ea typeface="Roboto"/>
                <a:cs typeface="Roboto"/>
                <a:sym typeface="Roboto"/>
              </a:rPr>
              <a:t>-- INSERT into Student </a:t>
            </a:r>
            <a:endParaRPr>
              <a:solidFill>
                <a:srgbClr val="4A86E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INSERT INTO Students (r_number, first_name, middle_name, last_name, email) VALUES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(11738979, 'Nivedita', 'NULL', 'Prabhu', 'nprabhu@ttu.edu'),</a:t>
            </a:r>
            <a:endParaRPr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(11669559, 'First6', 'Middle3', 'Last6', 'email6@ttu.edu'); </a:t>
            </a:r>
            <a:endParaRPr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  <a:latin typeface="Roboto"/>
                <a:ea typeface="Roboto"/>
                <a:cs typeface="Roboto"/>
                <a:sym typeface="Roboto"/>
              </a:rPr>
              <a:t>-- INSERT into Courses</a:t>
            </a:r>
            <a:endParaRPr>
              <a:solidFill>
                <a:srgbClr val="4A86E8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INSERT INTO Courses (course_id, course_name, instructor_id, instructor_name) VALUES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(4366, 'Senior Capstone Project', 000000, 'Victor Sheng')</a:t>
            </a:r>
            <a:r>
              <a:rPr lang="en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br>
              <a:rPr lang="en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(4366, 'Senior Capstone Project', 000001, 'Nazanin Rahmati'), </a:t>
            </a:r>
            <a:endParaRPr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(4366, 'Senior Capstone Project', 000002, 'Liyuan Gao')</a:t>
            </a:r>
            <a:r>
              <a:rPr lang="en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endParaRPr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(4366, 'Senior Capstone Project', 000003, 'Xin Zhang'); </a:t>
            </a:r>
            <a:endParaRPr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48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Mysql New Data Output</a:t>
            </a:r>
            <a:endParaRPr/>
          </a:p>
        </p:txBody>
      </p:sp>
      <p:pic>
        <p:nvPicPr>
          <p:cNvPr id="1089" name="Google Shape;108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9713" y="1093025"/>
            <a:ext cx="6904581" cy="3888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49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Past Result</a:t>
            </a:r>
            <a:endParaRPr/>
          </a:p>
        </p:txBody>
      </p:sp>
      <p:pic>
        <p:nvPicPr>
          <p:cNvPr id="1095" name="Google Shape;109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963" y="1006175"/>
            <a:ext cx="8418074" cy="3888427"/>
          </a:xfrm>
          <a:prstGeom prst="rect">
            <a:avLst/>
          </a:prstGeom>
          <a:noFill/>
          <a:ln>
            <a:noFill/>
          </a:ln>
        </p:spPr>
      </p:pic>
      <p:sp>
        <p:nvSpPr>
          <p:cNvPr id="1096" name="Google Shape;1096;p49"/>
          <p:cNvSpPr txBox="1"/>
          <p:nvPr/>
        </p:nvSpPr>
        <p:spPr>
          <a:xfrm>
            <a:off x="6989725" y="4818500"/>
            <a:ext cx="1791300" cy="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STAGE 1 testing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50"/>
          <p:cNvSpPr txBox="1"/>
          <p:nvPr>
            <p:ph type="title"/>
          </p:nvPr>
        </p:nvSpPr>
        <p:spPr>
          <a:xfrm>
            <a:off x="720000" y="17182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Past rEsults</a:t>
            </a:r>
            <a:endParaRPr/>
          </a:p>
        </p:txBody>
      </p:sp>
      <p:pic>
        <p:nvPicPr>
          <p:cNvPr id="1102" name="Google Shape;1102;p50"/>
          <p:cNvPicPr preferRelativeResize="0"/>
          <p:nvPr/>
        </p:nvPicPr>
        <p:blipFill rotWithShape="1">
          <a:blip r:embed="rId3">
            <a:alphaModFix/>
          </a:blip>
          <a:srcRect b="0" l="23053" r="1854" t="0"/>
          <a:stretch/>
        </p:blipFill>
        <p:spPr>
          <a:xfrm>
            <a:off x="4274800" y="766575"/>
            <a:ext cx="4650077" cy="388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3" name="Google Shape;1103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766575"/>
            <a:ext cx="4122389" cy="388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04" name="Google Shape;1104;p50"/>
          <p:cNvSpPr txBox="1"/>
          <p:nvPr/>
        </p:nvSpPr>
        <p:spPr>
          <a:xfrm>
            <a:off x="6989725" y="4818500"/>
            <a:ext cx="1791300" cy="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STAGE 2 testing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8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51"/>
          <p:cNvSpPr txBox="1"/>
          <p:nvPr>
            <p:ph type="title"/>
          </p:nvPr>
        </p:nvSpPr>
        <p:spPr>
          <a:xfrm>
            <a:off x="720000" y="228600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Website Demo</a:t>
            </a:r>
            <a:endParaRPr/>
          </a:p>
        </p:txBody>
      </p:sp>
      <p:sp>
        <p:nvSpPr>
          <p:cNvPr id="1110" name="Google Shape;1110;p51"/>
          <p:cNvSpPr txBox="1"/>
          <p:nvPr/>
        </p:nvSpPr>
        <p:spPr>
          <a:xfrm>
            <a:off x="7352700" y="4804500"/>
            <a:ext cx="1791300" cy="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STAGE 3 testing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11" name="Google Shape;1111;p51" title="Screenshot 2025-04-28 at 2.13.10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837" y="776938"/>
            <a:ext cx="7140326" cy="3967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52"/>
          <p:cNvSpPr txBox="1"/>
          <p:nvPr>
            <p:ph type="title"/>
          </p:nvPr>
        </p:nvSpPr>
        <p:spPr>
          <a:xfrm>
            <a:off x="720000" y="228600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Localhost</a:t>
            </a:r>
            <a:r>
              <a:rPr lang="en"/>
              <a:t> Demo</a:t>
            </a:r>
            <a:endParaRPr/>
          </a:p>
        </p:txBody>
      </p:sp>
      <p:sp>
        <p:nvSpPr>
          <p:cNvPr id="1117" name="Google Shape;1117;p52"/>
          <p:cNvSpPr txBox="1"/>
          <p:nvPr/>
        </p:nvSpPr>
        <p:spPr>
          <a:xfrm>
            <a:off x="7018750" y="4702475"/>
            <a:ext cx="1791300" cy="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STAGE 3 testing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18" name="Google Shape;1118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0513" y="869400"/>
            <a:ext cx="7382984" cy="36806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2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p53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Possible updates</a:t>
            </a:r>
            <a:endParaRPr/>
          </a:p>
        </p:txBody>
      </p:sp>
      <p:sp>
        <p:nvSpPr>
          <p:cNvPr id="1124" name="Google Shape;1124;p53"/>
          <p:cNvSpPr txBox="1"/>
          <p:nvPr/>
        </p:nvSpPr>
        <p:spPr>
          <a:xfrm>
            <a:off x="720000" y="1276525"/>
            <a:ext cx="7704000" cy="27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4AD"/>
              </a:buClr>
              <a:buSzPts val="2000"/>
              <a:buFont typeface="Roboto"/>
              <a:buChar char="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Keep expanding the database with more filler data.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F4AD"/>
              </a:buClr>
              <a:buSzPts val="2000"/>
              <a:buFont typeface="Roboto"/>
              <a:buChar char="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If we were able to add more students to the 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students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get their info from a student list.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F4AD"/>
              </a:buClr>
              <a:buSzPts val="2000"/>
              <a:buFont typeface="Roboto"/>
              <a:buChar char="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Send an email for notification.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F4AD"/>
              </a:buClr>
              <a:buSzPts val="1800"/>
              <a:buFont typeface="Roboto"/>
              <a:buChar char="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Have the professor to be able to update it in case of missed attendance.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F4AD"/>
              </a:buClr>
              <a:buSzPts val="1800"/>
              <a:buFont typeface="Roboto"/>
              <a:buChar char="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Loading bar, but it doesn’t take long to process the image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8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54"/>
          <p:cNvSpPr txBox="1"/>
          <p:nvPr>
            <p:ph type="title"/>
          </p:nvPr>
        </p:nvSpPr>
        <p:spPr>
          <a:xfrm>
            <a:off x="720000" y="2411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130" name="Google Shape;1130;p54"/>
          <p:cNvSpPr txBox="1"/>
          <p:nvPr>
            <p:ph idx="1" type="body"/>
          </p:nvPr>
        </p:nvSpPr>
        <p:spPr>
          <a:xfrm>
            <a:off x="817950" y="729575"/>
            <a:ext cx="7508100" cy="350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Introduction</a:t>
            </a:r>
            <a:endParaRPr sz="1800"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Motivation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❏"/>
            </a:pPr>
            <a:r>
              <a:rPr lang="en" sz="1800"/>
              <a:t>Impacts </a:t>
            </a:r>
            <a:endParaRPr sz="1800"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Project Implementation</a:t>
            </a:r>
            <a:endParaRPr sz="1800"/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Model Training and Image Augmentation</a:t>
            </a:r>
            <a:endParaRPr sz="1800"/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Data Collection</a:t>
            </a:r>
            <a:endParaRPr sz="1800"/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SzPts val="1800"/>
              <a:buChar char="❏"/>
            </a:pPr>
            <a:r>
              <a:rPr lang="en" sz="1800"/>
              <a:t>Diagrams</a:t>
            </a:r>
            <a:endParaRPr sz="1800"/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Database System</a:t>
            </a:r>
            <a:endParaRPr sz="1800"/>
          </a:p>
          <a:p>
            <a:pPr indent="-355600" lvl="1" marL="914400" rtl="0" algn="l">
              <a:spcBef>
                <a:spcPts val="1000"/>
              </a:spcBef>
              <a:spcAft>
                <a:spcPts val="1000"/>
              </a:spcAft>
              <a:buSzPts val="2000"/>
              <a:buChar char="❏"/>
            </a:pPr>
            <a:r>
              <a:rPr lang="en" sz="1800"/>
              <a:t>Website UI</a:t>
            </a:r>
            <a:endParaRPr sz="18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p55"/>
          <p:cNvSpPr txBox="1"/>
          <p:nvPr>
            <p:ph type="title"/>
          </p:nvPr>
        </p:nvSpPr>
        <p:spPr>
          <a:xfrm>
            <a:off x="1763250" y="1849800"/>
            <a:ext cx="5617500" cy="144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38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Members</a:t>
            </a:r>
            <a:endParaRPr/>
          </a:p>
        </p:txBody>
      </p:sp>
      <p:sp>
        <p:nvSpPr>
          <p:cNvPr id="914" name="Google Shape;914;p38"/>
          <p:cNvSpPr txBox="1"/>
          <p:nvPr>
            <p:ph idx="1" type="subTitle"/>
          </p:nvPr>
        </p:nvSpPr>
        <p:spPr>
          <a:xfrm>
            <a:off x="320575" y="1724494"/>
            <a:ext cx="2203500" cy="77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Computer Science, Mathematics, Software Engineering</a:t>
            </a:r>
            <a:endParaRPr sz="1500"/>
          </a:p>
        </p:txBody>
      </p:sp>
      <p:sp>
        <p:nvSpPr>
          <p:cNvPr id="915" name="Google Shape;915;p38"/>
          <p:cNvSpPr txBox="1"/>
          <p:nvPr>
            <p:ph idx="2" type="subTitle"/>
          </p:nvPr>
        </p:nvSpPr>
        <p:spPr>
          <a:xfrm>
            <a:off x="6222750" y="1724488"/>
            <a:ext cx="2622600" cy="7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Computer Science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916" name="Google Shape;916;p38"/>
          <p:cNvSpPr txBox="1"/>
          <p:nvPr>
            <p:ph idx="3" type="title"/>
          </p:nvPr>
        </p:nvSpPr>
        <p:spPr>
          <a:xfrm>
            <a:off x="75475" y="1303675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Nivedita Prabhu</a:t>
            </a:r>
            <a:endParaRPr sz="2300"/>
          </a:p>
        </p:txBody>
      </p:sp>
      <p:sp>
        <p:nvSpPr>
          <p:cNvPr id="917" name="Google Shape;917;p38"/>
          <p:cNvSpPr txBox="1"/>
          <p:nvPr>
            <p:ph idx="4" type="title"/>
          </p:nvPr>
        </p:nvSpPr>
        <p:spPr>
          <a:xfrm>
            <a:off x="6187200" y="1303675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Nicholas Marshall</a:t>
            </a:r>
            <a:endParaRPr sz="2300"/>
          </a:p>
        </p:txBody>
      </p:sp>
      <p:sp>
        <p:nvSpPr>
          <p:cNvPr id="918" name="Google Shape;918;p38"/>
          <p:cNvSpPr txBox="1"/>
          <p:nvPr>
            <p:ph idx="1" type="subTitle"/>
          </p:nvPr>
        </p:nvSpPr>
        <p:spPr>
          <a:xfrm>
            <a:off x="320563" y="3543675"/>
            <a:ext cx="2693700" cy="105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Computer Science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AI/ML, Prototyping</a:t>
            </a:r>
            <a:endParaRPr sz="1500"/>
          </a:p>
        </p:txBody>
      </p:sp>
      <p:sp>
        <p:nvSpPr>
          <p:cNvPr id="919" name="Google Shape;919;p38"/>
          <p:cNvSpPr txBox="1"/>
          <p:nvPr>
            <p:ph idx="2" type="subTitle"/>
          </p:nvPr>
        </p:nvSpPr>
        <p:spPr>
          <a:xfrm>
            <a:off x="6187188" y="3543675"/>
            <a:ext cx="2693700" cy="105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Computer Science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 Software Engineering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920" name="Google Shape;920;p38"/>
          <p:cNvSpPr txBox="1"/>
          <p:nvPr>
            <p:ph idx="3" type="title"/>
          </p:nvPr>
        </p:nvSpPr>
        <p:spPr>
          <a:xfrm>
            <a:off x="320563" y="3190275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Frank Diabour</a:t>
            </a:r>
            <a:endParaRPr sz="2300"/>
          </a:p>
        </p:txBody>
      </p:sp>
      <p:sp>
        <p:nvSpPr>
          <p:cNvPr id="921" name="Google Shape;921;p38"/>
          <p:cNvSpPr txBox="1"/>
          <p:nvPr>
            <p:ph idx="4" type="title"/>
          </p:nvPr>
        </p:nvSpPr>
        <p:spPr>
          <a:xfrm>
            <a:off x="6187225" y="3091675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Matthew  Willingham</a:t>
            </a:r>
            <a:endParaRPr sz="2300"/>
          </a:p>
        </p:txBody>
      </p:sp>
      <p:sp>
        <p:nvSpPr>
          <p:cNvPr id="922" name="Google Shape;922;p38"/>
          <p:cNvSpPr txBox="1"/>
          <p:nvPr>
            <p:ph idx="3" type="title"/>
          </p:nvPr>
        </p:nvSpPr>
        <p:spPr>
          <a:xfrm>
            <a:off x="3131350" y="1829525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Ayodeji Adeogun</a:t>
            </a:r>
            <a:endParaRPr sz="2300"/>
          </a:p>
        </p:txBody>
      </p:sp>
      <p:sp>
        <p:nvSpPr>
          <p:cNvPr id="923" name="Google Shape;923;p38"/>
          <p:cNvSpPr txBox="1"/>
          <p:nvPr/>
        </p:nvSpPr>
        <p:spPr>
          <a:xfrm>
            <a:off x="2978200" y="2182925"/>
            <a:ext cx="3000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Computer Science, Software Engineering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39"/>
          <p:cNvSpPr txBox="1"/>
          <p:nvPr>
            <p:ph type="title"/>
          </p:nvPr>
        </p:nvSpPr>
        <p:spPr>
          <a:xfrm>
            <a:off x="720000" y="2411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929" name="Google Shape;929;p39"/>
          <p:cNvSpPr txBox="1"/>
          <p:nvPr>
            <p:ph idx="1" type="body"/>
          </p:nvPr>
        </p:nvSpPr>
        <p:spPr>
          <a:xfrm>
            <a:off x="817950" y="729575"/>
            <a:ext cx="7508100" cy="350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Introduction</a:t>
            </a:r>
            <a:endParaRPr sz="1800"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Motivation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❏"/>
            </a:pPr>
            <a:r>
              <a:rPr lang="en" sz="1800"/>
              <a:t>Impacts</a:t>
            </a:r>
            <a:endParaRPr sz="1800"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Project Implementation</a:t>
            </a:r>
            <a:endParaRPr sz="1800"/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Model Training and Image Augmentation</a:t>
            </a:r>
            <a:endParaRPr sz="1800"/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Data Collection</a:t>
            </a:r>
            <a:endParaRPr sz="1800"/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SzPts val="1800"/>
              <a:buChar char="❏"/>
            </a:pPr>
            <a:r>
              <a:rPr lang="en" sz="1800"/>
              <a:t>Diagrams</a:t>
            </a:r>
            <a:endParaRPr sz="1800"/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Database System</a:t>
            </a:r>
            <a:endParaRPr sz="1800"/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SzPts val="2000"/>
              <a:buChar char="❏"/>
            </a:pPr>
            <a:r>
              <a:rPr lang="en" sz="1800"/>
              <a:t>Website UI</a:t>
            </a:r>
            <a:endParaRPr sz="1800"/>
          </a:p>
          <a:p>
            <a:pPr indent="-342900" lvl="1" marL="914400" rtl="0" algn="l">
              <a:spcBef>
                <a:spcPts val="1000"/>
              </a:spcBef>
              <a:spcAft>
                <a:spcPts val="1000"/>
              </a:spcAft>
              <a:buSzPts val="1800"/>
              <a:buChar char="❏"/>
            </a:pPr>
            <a:r>
              <a:rPr lang="en" sz="1800"/>
              <a:t>Demo+Summary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40"/>
          <p:cNvSpPr txBox="1"/>
          <p:nvPr>
            <p:ph type="title"/>
          </p:nvPr>
        </p:nvSpPr>
        <p:spPr>
          <a:xfrm>
            <a:off x="622000" y="322650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45F06"/>
                </a:solidFill>
              </a:rPr>
              <a:t>Introduction </a:t>
            </a:r>
            <a:endParaRPr>
              <a:solidFill>
                <a:srgbClr val="B45F06"/>
              </a:solidFill>
            </a:endParaRPr>
          </a:p>
        </p:txBody>
      </p:sp>
      <p:sp>
        <p:nvSpPr>
          <p:cNvPr id="935" name="Google Shape;935;p40"/>
          <p:cNvSpPr txBox="1"/>
          <p:nvPr>
            <p:ph idx="1" type="body"/>
          </p:nvPr>
        </p:nvSpPr>
        <p:spPr>
          <a:xfrm>
            <a:off x="817950" y="908400"/>
            <a:ext cx="7508100" cy="332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/>
              <a:t>AI has significantly transformed education, workplace management, and security.</a:t>
            </a:r>
            <a:br>
              <a:rPr lang="en"/>
            </a:b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E69138"/>
              </a:buClr>
              <a:buSzPts val="1600"/>
              <a:buChar char="●"/>
            </a:pPr>
            <a:r>
              <a:rPr b="1" lang="en">
                <a:solidFill>
                  <a:srgbClr val="E69138"/>
                </a:solidFill>
              </a:rPr>
              <a:t>Proposal</a:t>
            </a:r>
            <a:r>
              <a:rPr lang="en">
                <a:solidFill>
                  <a:srgbClr val="E69138"/>
                </a:solidFill>
              </a:rPr>
              <a:t>: </a:t>
            </a:r>
            <a:r>
              <a:rPr lang="en"/>
              <a:t>An AI-driven attendance system using computer vision and machine learning for real-time face recognition.</a:t>
            </a:r>
            <a:br>
              <a:rPr lang="en">
                <a:solidFill>
                  <a:srgbClr val="E69138"/>
                </a:solidFill>
              </a:rPr>
            </a:br>
            <a:endParaRPr>
              <a:solidFill>
                <a:srgbClr val="E69138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E69138"/>
              </a:buClr>
              <a:buSzPts val="1600"/>
              <a:buChar char="●"/>
            </a:pPr>
            <a:r>
              <a:rPr b="1" lang="en">
                <a:solidFill>
                  <a:srgbClr val="E69138"/>
                </a:solidFill>
              </a:rPr>
              <a:t>Utilizes</a:t>
            </a:r>
            <a:r>
              <a:rPr lang="en">
                <a:solidFill>
                  <a:srgbClr val="E69138"/>
                </a:solidFill>
              </a:rPr>
              <a:t>: </a:t>
            </a:r>
            <a:r>
              <a:rPr lang="en"/>
              <a:t>A deep learning model is employed to detect faces and match them against a stored database.</a:t>
            </a:r>
            <a:br>
              <a:rPr lang="en"/>
            </a:b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E69138"/>
              </a:buClr>
              <a:buSzPts val="1600"/>
              <a:buChar char="●"/>
            </a:pPr>
            <a:r>
              <a:rPr b="1" lang="en">
                <a:solidFill>
                  <a:srgbClr val="E69138"/>
                </a:solidFill>
              </a:rPr>
              <a:t>Where</a:t>
            </a:r>
            <a:r>
              <a:rPr lang="en">
                <a:solidFill>
                  <a:srgbClr val="E69138"/>
                </a:solidFill>
              </a:rPr>
              <a:t>: </a:t>
            </a:r>
            <a:r>
              <a:rPr lang="en"/>
              <a:t>Attendance is recorded automatically once a match is confirmed.</a:t>
            </a:r>
            <a:br>
              <a:rPr lang="en"/>
            </a:b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E69138"/>
              </a:buClr>
              <a:buSzPts val="1600"/>
              <a:buChar char="●"/>
            </a:pPr>
            <a:r>
              <a:rPr b="1" lang="en">
                <a:solidFill>
                  <a:srgbClr val="E69138"/>
                </a:solidFill>
              </a:rPr>
              <a:t>Provided</a:t>
            </a:r>
            <a:r>
              <a:rPr lang="en">
                <a:solidFill>
                  <a:srgbClr val="E69138"/>
                </a:solidFill>
              </a:rPr>
              <a:t>: </a:t>
            </a:r>
            <a:r>
              <a:rPr lang="en"/>
              <a:t>A web interface allows Professors to review and manage the generated attendance data.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E69138"/>
              </a:solidFill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936" name="Google Shape;936;p40"/>
          <p:cNvSpPr txBox="1"/>
          <p:nvPr/>
        </p:nvSpPr>
        <p:spPr>
          <a:xfrm>
            <a:off x="6310200" y="4712400"/>
            <a:ext cx="2833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Ayodeji Adeogun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41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942" name="Google Shape;942;p41"/>
          <p:cNvSpPr txBox="1"/>
          <p:nvPr>
            <p:ph idx="1" type="body"/>
          </p:nvPr>
        </p:nvSpPr>
        <p:spPr>
          <a:xfrm>
            <a:off x="817900" y="1242425"/>
            <a:ext cx="7508100" cy="332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</a:rPr>
              <a:t> </a:t>
            </a:r>
            <a:r>
              <a:rPr lang="en" sz="1900"/>
              <a:t> </a:t>
            </a:r>
            <a:r>
              <a:rPr b="1" lang="en" sz="1900"/>
              <a:t>Why This Project?</a:t>
            </a:r>
            <a:endParaRPr b="1" sz="1900"/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</a:pPr>
            <a:r>
              <a:rPr lang="en" sz="1900">
                <a:solidFill>
                  <a:srgbClr val="E69138"/>
                </a:solidFill>
              </a:rPr>
              <a:t>Tracking attendance </a:t>
            </a:r>
            <a:r>
              <a:rPr lang="en" sz="1900"/>
              <a:t>in large classrooms is challenging and error-prone. 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</a:pPr>
            <a:r>
              <a:rPr lang="en" sz="1900"/>
              <a:t>Professors struggle with accuracy, leading to misrepresentation. 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</a:pPr>
            <a:r>
              <a:rPr lang="en" sz="1900"/>
              <a:t>Traditional methods are slow, inefficient, and easily manipulated. 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</a:pPr>
            <a:r>
              <a:rPr lang="en" sz="1900"/>
              <a:t>Our intent is to generate a fast paced and accurate solution to this issue by, creating a seamless attendance tracking method for large classrooms.</a:t>
            </a:r>
            <a:endParaRPr sz="1900"/>
          </a:p>
        </p:txBody>
      </p:sp>
      <p:sp>
        <p:nvSpPr>
          <p:cNvPr id="943" name="Google Shape;943;p41"/>
          <p:cNvSpPr txBox="1"/>
          <p:nvPr/>
        </p:nvSpPr>
        <p:spPr>
          <a:xfrm>
            <a:off x="6310200" y="4712400"/>
            <a:ext cx="2833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Ayodeji Adeogun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p42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Impacts</a:t>
            </a:r>
            <a:endParaRPr/>
          </a:p>
        </p:txBody>
      </p:sp>
      <p:sp>
        <p:nvSpPr>
          <p:cNvPr id="949" name="Google Shape;949;p42"/>
          <p:cNvSpPr txBox="1"/>
          <p:nvPr>
            <p:ph idx="1" type="subTitle"/>
          </p:nvPr>
        </p:nvSpPr>
        <p:spPr>
          <a:xfrm>
            <a:off x="1172775" y="1303675"/>
            <a:ext cx="2693700" cy="326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300"/>
              <a:t>Increased Efficiency:</a:t>
            </a:r>
            <a:r>
              <a:rPr lang="en" sz="1300"/>
              <a:t> Saves time for teachers, professors, and administrators by automating a manual task.</a:t>
            </a:r>
            <a:br>
              <a:rPr lang="en" sz="1300"/>
            </a:br>
            <a:endParaRPr sz="1300"/>
          </a:p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300"/>
              <a:t>Reduced Human Error:</a:t>
            </a:r>
            <a:r>
              <a:rPr lang="en" sz="1300"/>
              <a:t> Eliminates mistakes in attendance recording, such as misreading names or roll numbers.</a:t>
            </a:r>
            <a:br>
              <a:rPr lang="en" sz="1300"/>
            </a:br>
            <a:endParaRPr sz="1300"/>
          </a:p>
          <a:p>
            <a:pPr indent="-304800" lvl="0" marL="457200" rtl="0" algn="ctr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300"/>
              <a:t>Improved Accountability:</a:t>
            </a:r>
            <a:r>
              <a:rPr lang="en" sz="1300"/>
              <a:t> Students and employees are more consistently and accurately tracked, promoting better attendance habits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50" name="Google Shape;950;p42"/>
          <p:cNvSpPr txBox="1"/>
          <p:nvPr>
            <p:ph idx="2" type="subTitle"/>
          </p:nvPr>
        </p:nvSpPr>
        <p:spPr>
          <a:xfrm>
            <a:off x="5234100" y="1303675"/>
            <a:ext cx="2693700" cy="326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1150" lvl="0" marL="457200" rtl="0" algn="ctr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200"/>
              <a:t>Modernization of Institutions:</a:t>
            </a:r>
            <a:r>
              <a:rPr lang="en" sz="1200"/>
              <a:t> Pushes educational and corporate organizations worldwide toward digital transformation.</a:t>
            </a:r>
            <a:br>
              <a:rPr lang="en" sz="1200"/>
            </a:br>
            <a:endParaRPr sz="1200"/>
          </a:p>
          <a:p>
            <a:pPr indent="-311150" lvl="0" marL="457200" rtl="0" algn="ctr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200"/>
              <a:t>Data-Driven Insights:</a:t>
            </a:r>
            <a:r>
              <a:rPr lang="en" sz="1200"/>
              <a:t> Large-scale attendance data can be analyzed for trends, helping institutions better manage resources and predict behaviors (e.g., dropout risks).</a:t>
            </a:r>
            <a:br>
              <a:rPr lang="en" sz="1200"/>
            </a:br>
            <a:endParaRPr sz="1200"/>
          </a:p>
          <a:p>
            <a:pPr indent="-311150" lvl="0" marL="457200" rtl="0" algn="ctr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200"/>
              <a:t>Scalability Across Sectors:</a:t>
            </a:r>
            <a:r>
              <a:rPr lang="en" sz="1200"/>
              <a:t> The model can be adapted for conferences, large workplaces, healthcare settings, and even government operations.</a:t>
            </a:r>
            <a:endParaRPr sz="1200"/>
          </a:p>
        </p:txBody>
      </p:sp>
      <p:sp>
        <p:nvSpPr>
          <p:cNvPr id="951" name="Google Shape;951;p42"/>
          <p:cNvSpPr txBox="1"/>
          <p:nvPr>
            <p:ph idx="3" type="title"/>
          </p:nvPr>
        </p:nvSpPr>
        <p:spPr>
          <a:xfrm>
            <a:off x="1358038" y="950275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 </a:t>
            </a:r>
            <a:endParaRPr/>
          </a:p>
        </p:txBody>
      </p:sp>
      <p:sp>
        <p:nvSpPr>
          <p:cNvPr id="952" name="Google Shape;952;p42"/>
          <p:cNvSpPr txBox="1"/>
          <p:nvPr>
            <p:ph idx="4" type="title"/>
          </p:nvPr>
        </p:nvSpPr>
        <p:spPr>
          <a:xfrm>
            <a:off x="5495038" y="950275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Global</a:t>
            </a:r>
            <a:endParaRPr/>
          </a:p>
        </p:txBody>
      </p:sp>
      <p:sp>
        <p:nvSpPr>
          <p:cNvPr id="953" name="Google Shape;953;p42"/>
          <p:cNvSpPr txBox="1"/>
          <p:nvPr/>
        </p:nvSpPr>
        <p:spPr>
          <a:xfrm>
            <a:off x="6310200" y="4712400"/>
            <a:ext cx="2833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Ayodeji Adeogun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43"/>
          <p:cNvSpPr txBox="1"/>
          <p:nvPr>
            <p:ph type="title"/>
          </p:nvPr>
        </p:nvSpPr>
        <p:spPr>
          <a:xfrm>
            <a:off x="720000" y="46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Implementation</a:t>
            </a:r>
            <a:endParaRPr/>
          </a:p>
        </p:txBody>
      </p:sp>
      <p:grpSp>
        <p:nvGrpSpPr>
          <p:cNvPr id="959" name="Google Shape;959;p43"/>
          <p:cNvGrpSpPr/>
          <p:nvPr/>
        </p:nvGrpSpPr>
        <p:grpSpPr>
          <a:xfrm>
            <a:off x="2579299" y="1790222"/>
            <a:ext cx="942960" cy="877989"/>
            <a:chOff x="3143340" y="1371133"/>
            <a:chExt cx="942960" cy="940433"/>
          </a:xfrm>
        </p:grpSpPr>
        <p:grpSp>
          <p:nvGrpSpPr>
            <p:cNvPr id="960" name="Google Shape;960;p43"/>
            <p:cNvGrpSpPr/>
            <p:nvPr/>
          </p:nvGrpSpPr>
          <p:grpSpPr>
            <a:xfrm>
              <a:off x="3143340" y="1371133"/>
              <a:ext cx="940433" cy="940433"/>
              <a:chOff x="1388550" y="311575"/>
              <a:chExt cx="1099794" cy="1099794"/>
            </a:xfrm>
          </p:grpSpPr>
          <p:sp>
            <p:nvSpPr>
              <p:cNvPr id="961" name="Google Shape;961;p43"/>
              <p:cNvSpPr/>
              <p:nvPr/>
            </p:nvSpPr>
            <p:spPr>
              <a:xfrm>
                <a:off x="1388550" y="311575"/>
                <a:ext cx="1099794" cy="1099794"/>
              </a:xfrm>
              <a:custGeom>
                <a:rect b="b" l="l" r="r" t="t"/>
                <a:pathLst>
                  <a:path extrusionOk="0" h="5254" w="5254">
                    <a:moveTo>
                      <a:pt x="4776" y="13"/>
                    </a:moveTo>
                    <a:cubicBezTo>
                      <a:pt x="5032" y="13"/>
                      <a:pt x="5241" y="222"/>
                      <a:pt x="5241" y="478"/>
                    </a:cubicBezTo>
                    <a:lnTo>
                      <a:pt x="5241" y="4776"/>
                    </a:lnTo>
                    <a:cubicBezTo>
                      <a:pt x="5241" y="5033"/>
                      <a:pt x="5032" y="5240"/>
                      <a:pt x="4776" y="5240"/>
                    </a:cubicBezTo>
                    <a:lnTo>
                      <a:pt x="478" y="5240"/>
                    </a:lnTo>
                    <a:cubicBezTo>
                      <a:pt x="221" y="5240"/>
                      <a:pt x="14" y="5033"/>
                      <a:pt x="14" y="4776"/>
                    </a:cubicBezTo>
                    <a:lnTo>
                      <a:pt x="14" y="478"/>
                    </a:lnTo>
                    <a:cubicBezTo>
                      <a:pt x="14" y="222"/>
                      <a:pt x="221" y="13"/>
                      <a:pt x="478" y="13"/>
                    </a:cubicBezTo>
                    <a:close/>
                    <a:moveTo>
                      <a:pt x="478" y="1"/>
                    </a:moveTo>
                    <a:cubicBezTo>
                      <a:pt x="214" y="1"/>
                      <a:pt x="0" y="215"/>
                      <a:pt x="0" y="478"/>
                    </a:cubicBezTo>
                    <a:lnTo>
                      <a:pt x="0" y="4776"/>
                    </a:lnTo>
                    <a:cubicBezTo>
                      <a:pt x="0" y="5040"/>
                      <a:pt x="214" y="5254"/>
                      <a:pt x="478" y="5254"/>
                    </a:cubicBezTo>
                    <a:lnTo>
                      <a:pt x="4776" y="5254"/>
                    </a:lnTo>
                    <a:cubicBezTo>
                      <a:pt x="5039" y="5254"/>
                      <a:pt x="5253" y="5040"/>
                      <a:pt x="5253" y="4776"/>
                    </a:cubicBezTo>
                    <a:lnTo>
                      <a:pt x="5253" y="478"/>
                    </a:lnTo>
                    <a:cubicBezTo>
                      <a:pt x="5253" y="215"/>
                      <a:pt x="5039" y="1"/>
                      <a:pt x="4776" y="1"/>
                    </a:cubicBez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43"/>
              <p:cNvSpPr/>
              <p:nvPr/>
            </p:nvSpPr>
            <p:spPr>
              <a:xfrm>
                <a:off x="1540103" y="463337"/>
                <a:ext cx="796482" cy="796482"/>
              </a:xfrm>
              <a:custGeom>
                <a:rect b="b" l="l" r="r" t="t"/>
                <a:pathLst>
                  <a:path extrusionOk="0" h="3805" w="3805">
                    <a:moveTo>
                      <a:pt x="3458" y="14"/>
                    </a:moveTo>
                    <a:cubicBezTo>
                      <a:pt x="3642" y="14"/>
                      <a:pt x="3791" y="163"/>
                      <a:pt x="3791" y="347"/>
                    </a:cubicBezTo>
                    <a:lnTo>
                      <a:pt x="3791" y="3458"/>
                    </a:lnTo>
                    <a:cubicBezTo>
                      <a:pt x="3791" y="3642"/>
                      <a:pt x="3642" y="3791"/>
                      <a:pt x="3458" y="3791"/>
                    </a:cubicBezTo>
                    <a:lnTo>
                      <a:pt x="347" y="3791"/>
                    </a:lnTo>
                    <a:cubicBezTo>
                      <a:pt x="163" y="3791"/>
                      <a:pt x="14" y="3642"/>
                      <a:pt x="14" y="3458"/>
                    </a:cubicBezTo>
                    <a:lnTo>
                      <a:pt x="14" y="347"/>
                    </a:lnTo>
                    <a:cubicBezTo>
                      <a:pt x="14" y="163"/>
                      <a:pt x="163" y="14"/>
                      <a:pt x="347" y="14"/>
                    </a:cubicBezTo>
                    <a:close/>
                    <a:moveTo>
                      <a:pt x="347" y="0"/>
                    </a:moveTo>
                    <a:cubicBezTo>
                      <a:pt x="156" y="0"/>
                      <a:pt x="1" y="155"/>
                      <a:pt x="1" y="347"/>
                    </a:cubicBezTo>
                    <a:lnTo>
                      <a:pt x="1" y="3458"/>
                    </a:lnTo>
                    <a:cubicBezTo>
                      <a:pt x="1" y="3649"/>
                      <a:pt x="156" y="3804"/>
                      <a:pt x="347" y="3804"/>
                    </a:cubicBezTo>
                    <a:lnTo>
                      <a:pt x="3458" y="3804"/>
                    </a:lnTo>
                    <a:cubicBezTo>
                      <a:pt x="3650" y="3804"/>
                      <a:pt x="3805" y="3649"/>
                      <a:pt x="3805" y="3458"/>
                    </a:cubicBezTo>
                    <a:lnTo>
                      <a:pt x="3805" y="347"/>
                    </a:lnTo>
                    <a:cubicBezTo>
                      <a:pt x="3805" y="155"/>
                      <a:pt x="3650" y="0"/>
                      <a:pt x="3458" y="0"/>
                    </a:cubicBez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43"/>
              <p:cNvSpPr/>
              <p:nvPr/>
            </p:nvSpPr>
            <p:spPr>
              <a:xfrm>
                <a:off x="2026789" y="471501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43"/>
              <p:cNvSpPr/>
              <p:nvPr/>
            </p:nvSpPr>
            <p:spPr>
              <a:xfrm>
                <a:off x="2026789" y="1166887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43"/>
              <p:cNvSpPr/>
              <p:nvPr/>
            </p:nvSpPr>
            <p:spPr>
              <a:xfrm>
                <a:off x="1936988" y="471501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43"/>
              <p:cNvSpPr/>
              <p:nvPr/>
            </p:nvSpPr>
            <p:spPr>
              <a:xfrm>
                <a:off x="1936988" y="1166887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43"/>
              <p:cNvSpPr/>
              <p:nvPr/>
            </p:nvSpPr>
            <p:spPr>
              <a:xfrm>
                <a:off x="1847186" y="471501"/>
                <a:ext cx="2931" cy="84567"/>
              </a:xfrm>
              <a:custGeom>
                <a:rect b="b" l="l" r="r" t="t"/>
                <a:pathLst>
                  <a:path extrusionOk="0" h="404" w="14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43"/>
              <p:cNvSpPr/>
              <p:nvPr/>
            </p:nvSpPr>
            <p:spPr>
              <a:xfrm>
                <a:off x="1847186" y="1166887"/>
                <a:ext cx="2931" cy="84567"/>
              </a:xfrm>
              <a:custGeom>
                <a:rect b="b" l="l" r="r" t="t"/>
                <a:pathLst>
                  <a:path extrusionOk="0" h="404" w="14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43"/>
              <p:cNvSpPr/>
              <p:nvPr/>
            </p:nvSpPr>
            <p:spPr>
              <a:xfrm>
                <a:off x="1548476" y="860222"/>
                <a:ext cx="84567" cy="2721"/>
              </a:xfrm>
              <a:custGeom>
                <a:rect b="b" l="l" r="r" t="t"/>
                <a:pathLst>
                  <a:path extrusionOk="0" h="13" w="404">
                    <a:moveTo>
                      <a:pt x="0" y="0"/>
                    </a:moveTo>
                    <a:lnTo>
                      <a:pt x="0" y="12"/>
                    </a:lnTo>
                    <a:lnTo>
                      <a:pt x="403" y="12"/>
                    </a:lnTo>
                    <a:lnTo>
                      <a:pt x="403" y="0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43"/>
              <p:cNvSpPr/>
              <p:nvPr/>
            </p:nvSpPr>
            <p:spPr>
              <a:xfrm>
                <a:off x="2243862" y="860222"/>
                <a:ext cx="84567" cy="2721"/>
              </a:xfrm>
              <a:custGeom>
                <a:rect b="b" l="l" r="r" t="t"/>
                <a:pathLst>
                  <a:path extrusionOk="0" h="13" w="404">
                    <a:moveTo>
                      <a:pt x="0" y="0"/>
                    </a:moveTo>
                    <a:lnTo>
                      <a:pt x="0" y="12"/>
                    </a:lnTo>
                    <a:lnTo>
                      <a:pt x="403" y="12"/>
                    </a:lnTo>
                    <a:lnTo>
                      <a:pt x="403" y="0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71" name="Google Shape;971;p43"/>
            <p:cNvSpPr/>
            <p:nvPr/>
          </p:nvSpPr>
          <p:spPr>
            <a:xfrm>
              <a:off x="3143575" y="181962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43"/>
            <p:cNvSpPr/>
            <p:nvPr/>
          </p:nvSpPr>
          <p:spPr>
            <a:xfrm>
              <a:off x="3143500" y="1774241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43"/>
            <p:cNvSpPr/>
            <p:nvPr/>
          </p:nvSpPr>
          <p:spPr>
            <a:xfrm flipH="1" rot="10800000">
              <a:off x="3956400" y="188557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3"/>
            <p:cNvSpPr/>
            <p:nvPr/>
          </p:nvSpPr>
          <p:spPr>
            <a:xfrm flipH="1" rot="10800000">
              <a:off x="3956325" y="181962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" name="Google Shape;975;p43"/>
          <p:cNvGrpSpPr/>
          <p:nvPr/>
        </p:nvGrpSpPr>
        <p:grpSpPr>
          <a:xfrm>
            <a:off x="2584332" y="618722"/>
            <a:ext cx="942960" cy="877989"/>
            <a:chOff x="3143340" y="1371133"/>
            <a:chExt cx="942960" cy="940433"/>
          </a:xfrm>
        </p:grpSpPr>
        <p:grpSp>
          <p:nvGrpSpPr>
            <p:cNvPr id="976" name="Google Shape;976;p43"/>
            <p:cNvGrpSpPr/>
            <p:nvPr/>
          </p:nvGrpSpPr>
          <p:grpSpPr>
            <a:xfrm>
              <a:off x="3143340" y="1371133"/>
              <a:ext cx="940433" cy="940433"/>
              <a:chOff x="1388550" y="311575"/>
              <a:chExt cx="1099794" cy="1099794"/>
            </a:xfrm>
          </p:grpSpPr>
          <p:sp>
            <p:nvSpPr>
              <p:cNvPr id="977" name="Google Shape;977;p43"/>
              <p:cNvSpPr/>
              <p:nvPr/>
            </p:nvSpPr>
            <p:spPr>
              <a:xfrm>
                <a:off x="1388550" y="311575"/>
                <a:ext cx="1099794" cy="1099794"/>
              </a:xfrm>
              <a:custGeom>
                <a:rect b="b" l="l" r="r" t="t"/>
                <a:pathLst>
                  <a:path extrusionOk="0" h="5254" w="5254">
                    <a:moveTo>
                      <a:pt x="4776" y="13"/>
                    </a:moveTo>
                    <a:cubicBezTo>
                      <a:pt x="5032" y="13"/>
                      <a:pt x="5241" y="222"/>
                      <a:pt x="5241" y="478"/>
                    </a:cubicBezTo>
                    <a:lnTo>
                      <a:pt x="5241" y="4776"/>
                    </a:lnTo>
                    <a:cubicBezTo>
                      <a:pt x="5241" y="5033"/>
                      <a:pt x="5032" y="5240"/>
                      <a:pt x="4776" y="5240"/>
                    </a:cubicBezTo>
                    <a:lnTo>
                      <a:pt x="478" y="5240"/>
                    </a:lnTo>
                    <a:cubicBezTo>
                      <a:pt x="221" y="5240"/>
                      <a:pt x="14" y="5033"/>
                      <a:pt x="14" y="4776"/>
                    </a:cubicBezTo>
                    <a:lnTo>
                      <a:pt x="14" y="478"/>
                    </a:lnTo>
                    <a:cubicBezTo>
                      <a:pt x="14" y="222"/>
                      <a:pt x="221" y="13"/>
                      <a:pt x="478" y="13"/>
                    </a:cubicBezTo>
                    <a:close/>
                    <a:moveTo>
                      <a:pt x="478" y="1"/>
                    </a:moveTo>
                    <a:cubicBezTo>
                      <a:pt x="214" y="1"/>
                      <a:pt x="0" y="215"/>
                      <a:pt x="0" y="478"/>
                    </a:cubicBezTo>
                    <a:lnTo>
                      <a:pt x="0" y="4776"/>
                    </a:lnTo>
                    <a:cubicBezTo>
                      <a:pt x="0" y="5040"/>
                      <a:pt x="214" y="5254"/>
                      <a:pt x="478" y="5254"/>
                    </a:cubicBezTo>
                    <a:lnTo>
                      <a:pt x="4776" y="5254"/>
                    </a:lnTo>
                    <a:cubicBezTo>
                      <a:pt x="5039" y="5254"/>
                      <a:pt x="5253" y="5040"/>
                      <a:pt x="5253" y="4776"/>
                    </a:cubicBezTo>
                    <a:lnTo>
                      <a:pt x="5253" y="478"/>
                    </a:lnTo>
                    <a:cubicBezTo>
                      <a:pt x="5253" y="215"/>
                      <a:pt x="5039" y="1"/>
                      <a:pt x="4776" y="1"/>
                    </a:cubicBez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43"/>
              <p:cNvSpPr/>
              <p:nvPr/>
            </p:nvSpPr>
            <p:spPr>
              <a:xfrm>
                <a:off x="1540103" y="463337"/>
                <a:ext cx="796482" cy="796482"/>
              </a:xfrm>
              <a:custGeom>
                <a:rect b="b" l="l" r="r" t="t"/>
                <a:pathLst>
                  <a:path extrusionOk="0" h="3805" w="3805">
                    <a:moveTo>
                      <a:pt x="3458" y="14"/>
                    </a:moveTo>
                    <a:cubicBezTo>
                      <a:pt x="3642" y="14"/>
                      <a:pt x="3791" y="163"/>
                      <a:pt x="3791" y="347"/>
                    </a:cubicBezTo>
                    <a:lnTo>
                      <a:pt x="3791" y="3458"/>
                    </a:lnTo>
                    <a:cubicBezTo>
                      <a:pt x="3791" y="3642"/>
                      <a:pt x="3642" y="3791"/>
                      <a:pt x="3458" y="3791"/>
                    </a:cubicBezTo>
                    <a:lnTo>
                      <a:pt x="347" y="3791"/>
                    </a:lnTo>
                    <a:cubicBezTo>
                      <a:pt x="163" y="3791"/>
                      <a:pt x="14" y="3642"/>
                      <a:pt x="14" y="3458"/>
                    </a:cubicBezTo>
                    <a:lnTo>
                      <a:pt x="14" y="347"/>
                    </a:lnTo>
                    <a:cubicBezTo>
                      <a:pt x="14" y="163"/>
                      <a:pt x="163" y="14"/>
                      <a:pt x="347" y="14"/>
                    </a:cubicBezTo>
                    <a:close/>
                    <a:moveTo>
                      <a:pt x="347" y="0"/>
                    </a:moveTo>
                    <a:cubicBezTo>
                      <a:pt x="156" y="0"/>
                      <a:pt x="1" y="155"/>
                      <a:pt x="1" y="347"/>
                    </a:cubicBezTo>
                    <a:lnTo>
                      <a:pt x="1" y="3458"/>
                    </a:lnTo>
                    <a:cubicBezTo>
                      <a:pt x="1" y="3649"/>
                      <a:pt x="156" y="3804"/>
                      <a:pt x="347" y="3804"/>
                    </a:cubicBezTo>
                    <a:lnTo>
                      <a:pt x="3458" y="3804"/>
                    </a:lnTo>
                    <a:cubicBezTo>
                      <a:pt x="3650" y="3804"/>
                      <a:pt x="3805" y="3649"/>
                      <a:pt x="3805" y="3458"/>
                    </a:cubicBezTo>
                    <a:lnTo>
                      <a:pt x="3805" y="347"/>
                    </a:lnTo>
                    <a:cubicBezTo>
                      <a:pt x="3805" y="155"/>
                      <a:pt x="3650" y="0"/>
                      <a:pt x="3458" y="0"/>
                    </a:cubicBez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43"/>
              <p:cNvSpPr/>
              <p:nvPr/>
            </p:nvSpPr>
            <p:spPr>
              <a:xfrm>
                <a:off x="2026789" y="471501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43"/>
              <p:cNvSpPr/>
              <p:nvPr/>
            </p:nvSpPr>
            <p:spPr>
              <a:xfrm>
                <a:off x="2026789" y="1166887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43"/>
              <p:cNvSpPr/>
              <p:nvPr/>
            </p:nvSpPr>
            <p:spPr>
              <a:xfrm>
                <a:off x="1936988" y="471501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43"/>
              <p:cNvSpPr/>
              <p:nvPr/>
            </p:nvSpPr>
            <p:spPr>
              <a:xfrm>
                <a:off x="1936988" y="1166887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43"/>
              <p:cNvSpPr/>
              <p:nvPr/>
            </p:nvSpPr>
            <p:spPr>
              <a:xfrm>
                <a:off x="1847186" y="471501"/>
                <a:ext cx="2931" cy="84567"/>
              </a:xfrm>
              <a:custGeom>
                <a:rect b="b" l="l" r="r" t="t"/>
                <a:pathLst>
                  <a:path extrusionOk="0" h="404" w="14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43"/>
              <p:cNvSpPr/>
              <p:nvPr/>
            </p:nvSpPr>
            <p:spPr>
              <a:xfrm>
                <a:off x="1847186" y="1166887"/>
                <a:ext cx="2931" cy="84567"/>
              </a:xfrm>
              <a:custGeom>
                <a:rect b="b" l="l" r="r" t="t"/>
                <a:pathLst>
                  <a:path extrusionOk="0" h="404" w="14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43"/>
              <p:cNvSpPr/>
              <p:nvPr/>
            </p:nvSpPr>
            <p:spPr>
              <a:xfrm>
                <a:off x="1548476" y="860222"/>
                <a:ext cx="84567" cy="2721"/>
              </a:xfrm>
              <a:custGeom>
                <a:rect b="b" l="l" r="r" t="t"/>
                <a:pathLst>
                  <a:path extrusionOk="0" h="13" w="404">
                    <a:moveTo>
                      <a:pt x="0" y="0"/>
                    </a:moveTo>
                    <a:lnTo>
                      <a:pt x="0" y="12"/>
                    </a:lnTo>
                    <a:lnTo>
                      <a:pt x="403" y="12"/>
                    </a:lnTo>
                    <a:lnTo>
                      <a:pt x="403" y="0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43"/>
              <p:cNvSpPr/>
              <p:nvPr/>
            </p:nvSpPr>
            <p:spPr>
              <a:xfrm>
                <a:off x="2243862" y="860222"/>
                <a:ext cx="84567" cy="2721"/>
              </a:xfrm>
              <a:custGeom>
                <a:rect b="b" l="l" r="r" t="t"/>
                <a:pathLst>
                  <a:path extrusionOk="0" h="13" w="404">
                    <a:moveTo>
                      <a:pt x="0" y="0"/>
                    </a:moveTo>
                    <a:lnTo>
                      <a:pt x="0" y="12"/>
                    </a:lnTo>
                    <a:lnTo>
                      <a:pt x="403" y="12"/>
                    </a:lnTo>
                    <a:lnTo>
                      <a:pt x="403" y="0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87" name="Google Shape;987;p43"/>
            <p:cNvSpPr/>
            <p:nvPr/>
          </p:nvSpPr>
          <p:spPr>
            <a:xfrm>
              <a:off x="3143575" y="181962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43"/>
            <p:cNvSpPr/>
            <p:nvPr/>
          </p:nvSpPr>
          <p:spPr>
            <a:xfrm>
              <a:off x="3143500" y="1778576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43"/>
            <p:cNvSpPr/>
            <p:nvPr/>
          </p:nvSpPr>
          <p:spPr>
            <a:xfrm flipH="1" rot="10800000">
              <a:off x="3956400" y="188557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43"/>
            <p:cNvSpPr/>
            <p:nvPr/>
          </p:nvSpPr>
          <p:spPr>
            <a:xfrm flipH="1" rot="10800000">
              <a:off x="3956325" y="181962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" name="Google Shape;991;p43"/>
          <p:cNvGrpSpPr/>
          <p:nvPr/>
        </p:nvGrpSpPr>
        <p:grpSpPr>
          <a:xfrm>
            <a:off x="2584332" y="2967689"/>
            <a:ext cx="942960" cy="877989"/>
            <a:chOff x="3143340" y="1371133"/>
            <a:chExt cx="942960" cy="940433"/>
          </a:xfrm>
        </p:grpSpPr>
        <p:grpSp>
          <p:nvGrpSpPr>
            <p:cNvPr id="992" name="Google Shape;992;p43"/>
            <p:cNvGrpSpPr/>
            <p:nvPr/>
          </p:nvGrpSpPr>
          <p:grpSpPr>
            <a:xfrm>
              <a:off x="3143340" y="1371133"/>
              <a:ext cx="940433" cy="940433"/>
              <a:chOff x="1388550" y="311575"/>
              <a:chExt cx="1099794" cy="1099794"/>
            </a:xfrm>
          </p:grpSpPr>
          <p:sp>
            <p:nvSpPr>
              <p:cNvPr id="993" name="Google Shape;993;p43"/>
              <p:cNvSpPr/>
              <p:nvPr/>
            </p:nvSpPr>
            <p:spPr>
              <a:xfrm>
                <a:off x="1388550" y="311575"/>
                <a:ext cx="1099794" cy="1099794"/>
              </a:xfrm>
              <a:custGeom>
                <a:rect b="b" l="l" r="r" t="t"/>
                <a:pathLst>
                  <a:path extrusionOk="0" h="5254" w="5254">
                    <a:moveTo>
                      <a:pt x="4776" y="13"/>
                    </a:moveTo>
                    <a:cubicBezTo>
                      <a:pt x="5032" y="13"/>
                      <a:pt x="5241" y="222"/>
                      <a:pt x="5241" y="478"/>
                    </a:cubicBezTo>
                    <a:lnTo>
                      <a:pt x="5241" y="4776"/>
                    </a:lnTo>
                    <a:cubicBezTo>
                      <a:pt x="5241" y="5033"/>
                      <a:pt x="5032" y="5240"/>
                      <a:pt x="4776" y="5240"/>
                    </a:cubicBezTo>
                    <a:lnTo>
                      <a:pt x="478" y="5240"/>
                    </a:lnTo>
                    <a:cubicBezTo>
                      <a:pt x="221" y="5240"/>
                      <a:pt x="14" y="5033"/>
                      <a:pt x="14" y="4776"/>
                    </a:cubicBezTo>
                    <a:lnTo>
                      <a:pt x="14" y="478"/>
                    </a:lnTo>
                    <a:cubicBezTo>
                      <a:pt x="14" y="222"/>
                      <a:pt x="221" y="13"/>
                      <a:pt x="478" y="13"/>
                    </a:cubicBezTo>
                    <a:close/>
                    <a:moveTo>
                      <a:pt x="478" y="1"/>
                    </a:moveTo>
                    <a:cubicBezTo>
                      <a:pt x="214" y="1"/>
                      <a:pt x="0" y="215"/>
                      <a:pt x="0" y="478"/>
                    </a:cubicBezTo>
                    <a:lnTo>
                      <a:pt x="0" y="4776"/>
                    </a:lnTo>
                    <a:cubicBezTo>
                      <a:pt x="0" y="5040"/>
                      <a:pt x="214" y="5254"/>
                      <a:pt x="478" y="5254"/>
                    </a:cubicBezTo>
                    <a:lnTo>
                      <a:pt x="4776" y="5254"/>
                    </a:lnTo>
                    <a:cubicBezTo>
                      <a:pt x="5039" y="5254"/>
                      <a:pt x="5253" y="5040"/>
                      <a:pt x="5253" y="4776"/>
                    </a:cubicBezTo>
                    <a:lnTo>
                      <a:pt x="5253" y="478"/>
                    </a:lnTo>
                    <a:cubicBezTo>
                      <a:pt x="5253" y="215"/>
                      <a:pt x="5039" y="1"/>
                      <a:pt x="4776" y="1"/>
                    </a:cubicBez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43"/>
              <p:cNvSpPr/>
              <p:nvPr/>
            </p:nvSpPr>
            <p:spPr>
              <a:xfrm>
                <a:off x="1540103" y="463337"/>
                <a:ext cx="796482" cy="796482"/>
              </a:xfrm>
              <a:custGeom>
                <a:rect b="b" l="l" r="r" t="t"/>
                <a:pathLst>
                  <a:path extrusionOk="0" h="3805" w="3805">
                    <a:moveTo>
                      <a:pt x="3458" y="14"/>
                    </a:moveTo>
                    <a:cubicBezTo>
                      <a:pt x="3642" y="14"/>
                      <a:pt x="3791" y="163"/>
                      <a:pt x="3791" y="347"/>
                    </a:cubicBezTo>
                    <a:lnTo>
                      <a:pt x="3791" y="3458"/>
                    </a:lnTo>
                    <a:cubicBezTo>
                      <a:pt x="3791" y="3642"/>
                      <a:pt x="3642" y="3791"/>
                      <a:pt x="3458" y="3791"/>
                    </a:cubicBezTo>
                    <a:lnTo>
                      <a:pt x="347" y="3791"/>
                    </a:lnTo>
                    <a:cubicBezTo>
                      <a:pt x="163" y="3791"/>
                      <a:pt x="14" y="3642"/>
                      <a:pt x="14" y="3458"/>
                    </a:cubicBezTo>
                    <a:lnTo>
                      <a:pt x="14" y="347"/>
                    </a:lnTo>
                    <a:cubicBezTo>
                      <a:pt x="14" y="163"/>
                      <a:pt x="163" y="14"/>
                      <a:pt x="347" y="14"/>
                    </a:cubicBezTo>
                    <a:close/>
                    <a:moveTo>
                      <a:pt x="347" y="0"/>
                    </a:moveTo>
                    <a:cubicBezTo>
                      <a:pt x="156" y="0"/>
                      <a:pt x="1" y="155"/>
                      <a:pt x="1" y="347"/>
                    </a:cubicBezTo>
                    <a:lnTo>
                      <a:pt x="1" y="3458"/>
                    </a:lnTo>
                    <a:cubicBezTo>
                      <a:pt x="1" y="3649"/>
                      <a:pt x="156" y="3804"/>
                      <a:pt x="347" y="3804"/>
                    </a:cubicBezTo>
                    <a:lnTo>
                      <a:pt x="3458" y="3804"/>
                    </a:lnTo>
                    <a:cubicBezTo>
                      <a:pt x="3650" y="3804"/>
                      <a:pt x="3805" y="3649"/>
                      <a:pt x="3805" y="3458"/>
                    </a:cubicBezTo>
                    <a:lnTo>
                      <a:pt x="3805" y="347"/>
                    </a:lnTo>
                    <a:cubicBezTo>
                      <a:pt x="3805" y="155"/>
                      <a:pt x="3650" y="0"/>
                      <a:pt x="3458" y="0"/>
                    </a:cubicBez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43"/>
              <p:cNvSpPr/>
              <p:nvPr/>
            </p:nvSpPr>
            <p:spPr>
              <a:xfrm>
                <a:off x="2026789" y="471501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43"/>
              <p:cNvSpPr/>
              <p:nvPr/>
            </p:nvSpPr>
            <p:spPr>
              <a:xfrm>
                <a:off x="2026789" y="1166887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43"/>
              <p:cNvSpPr/>
              <p:nvPr/>
            </p:nvSpPr>
            <p:spPr>
              <a:xfrm>
                <a:off x="1936988" y="471501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43"/>
              <p:cNvSpPr/>
              <p:nvPr/>
            </p:nvSpPr>
            <p:spPr>
              <a:xfrm>
                <a:off x="1936988" y="1166887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43"/>
              <p:cNvSpPr/>
              <p:nvPr/>
            </p:nvSpPr>
            <p:spPr>
              <a:xfrm>
                <a:off x="1847186" y="471501"/>
                <a:ext cx="2931" cy="84567"/>
              </a:xfrm>
              <a:custGeom>
                <a:rect b="b" l="l" r="r" t="t"/>
                <a:pathLst>
                  <a:path extrusionOk="0" h="404" w="14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43"/>
              <p:cNvSpPr/>
              <p:nvPr/>
            </p:nvSpPr>
            <p:spPr>
              <a:xfrm>
                <a:off x="1847186" y="1166887"/>
                <a:ext cx="2931" cy="84567"/>
              </a:xfrm>
              <a:custGeom>
                <a:rect b="b" l="l" r="r" t="t"/>
                <a:pathLst>
                  <a:path extrusionOk="0" h="404" w="14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43"/>
              <p:cNvSpPr/>
              <p:nvPr/>
            </p:nvSpPr>
            <p:spPr>
              <a:xfrm>
                <a:off x="1548476" y="860222"/>
                <a:ext cx="84567" cy="2721"/>
              </a:xfrm>
              <a:custGeom>
                <a:rect b="b" l="l" r="r" t="t"/>
                <a:pathLst>
                  <a:path extrusionOk="0" h="13" w="404">
                    <a:moveTo>
                      <a:pt x="0" y="0"/>
                    </a:moveTo>
                    <a:lnTo>
                      <a:pt x="0" y="12"/>
                    </a:lnTo>
                    <a:lnTo>
                      <a:pt x="403" y="12"/>
                    </a:lnTo>
                    <a:lnTo>
                      <a:pt x="403" y="0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43"/>
              <p:cNvSpPr/>
              <p:nvPr/>
            </p:nvSpPr>
            <p:spPr>
              <a:xfrm>
                <a:off x="2243862" y="860222"/>
                <a:ext cx="84567" cy="2721"/>
              </a:xfrm>
              <a:custGeom>
                <a:rect b="b" l="l" r="r" t="t"/>
                <a:pathLst>
                  <a:path extrusionOk="0" h="13" w="404">
                    <a:moveTo>
                      <a:pt x="0" y="0"/>
                    </a:moveTo>
                    <a:lnTo>
                      <a:pt x="0" y="12"/>
                    </a:lnTo>
                    <a:lnTo>
                      <a:pt x="403" y="12"/>
                    </a:lnTo>
                    <a:lnTo>
                      <a:pt x="403" y="0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3" name="Google Shape;1003;p43"/>
            <p:cNvSpPr/>
            <p:nvPr/>
          </p:nvSpPr>
          <p:spPr>
            <a:xfrm>
              <a:off x="3143575" y="181962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3"/>
            <p:cNvSpPr/>
            <p:nvPr/>
          </p:nvSpPr>
          <p:spPr>
            <a:xfrm>
              <a:off x="3143500" y="1799109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3"/>
            <p:cNvSpPr/>
            <p:nvPr/>
          </p:nvSpPr>
          <p:spPr>
            <a:xfrm flipH="1" rot="10800000">
              <a:off x="3956400" y="188557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3"/>
            <p:cNvSpPr/>
            <p:nvPr/>
          </p:nvSpPr>
          <p:spPr>
            <a:xfrm flipH="1" rot="10800000">
              <a:off x="3956325" y="181962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7" name="Google Shape;1007;p43"/>
          <p:cNvSpPr txBox="1"/>
          <p:nvPr/>
        </p:nvSpPr>
        <p:spPr>
          <a:xfrm>
            <a:off x="714850" y="2001265"/>
            <a:ext cx="1265100" cy="4560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F4AD"/>
                </a:solidFill>
                <a:latin typeface="Bebas Neue"/>
                <a:ea typeface="Bebas Neue"/>
                <a:cs typeface="Bebas Neue"/>
                <a:sym typeface="Bebas Neue"/>
              </a:rPr>
              <a:t>Research</a:t>
            </a:r>
            <a:endParaRPr sz="2400">
              <a:solidFill>
                <a:srgbClr val="00F4AD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008" name="Google Shape;1008;p43"/>
          <p:cNvCxnSpPr>
            <a:stCxn id="1007" idx="0"/>
            <a:endCxn id="988" idx="1"/>
          </p:cNvCxnSpPr>
          <p:nvPr/>
        </p:nvCxnSpPr>
        <p:spPr>
          <a:xfrm rot="-5400000">
            <a:off x="1495300" y="911965"/>
            <a:ext cx="941400" cy="12372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9" name="Google Shape;1009;p43"/>
          <p:cNvCxnSpPr>
            <a:stCxn id="1007" idx="3"/>
            <a:endCxn id="972" idx="1"/>
          </p:cNvCxnSpPr>
          <p:nvPr/>
        </p:nvCxnSpPr>
        <p:spPr>
          <a:xfrm flipH="1" rot="10800000">
            <a:off x="1979950" y="2227165"/>
            <a:ext cx="599400" cy="2100"/>
          </a:xfrm>
          <a:prstGeom prst="bentConnector3">
            <a:avLst>
              <a:gd fmla="val 5000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0" name="Google Shape;1010;p43"/>
          <p:cNvCxnSpPr>
            <a:stCxn id="1007" idx="2"/>
            <a:endCxn id="1004" idx="1"/>
          </p:cNvCxnSpPr>
          <p:nvPr/>
        </p:nvCxnSpPr>
        <p:spPr>
          <a:xfrm flipH="1" rot="-5400000">
            <a:off x="1480750" y="2323915"/>
            <a:ext cx="970500" cy="12372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11" name="Google Shape;1011;p43"/>
          <p:cNvGrpSpPr/>
          <p:nvPr/>
        </p:nvGrpSpPr>
        <p:grpSpPr>
          <a:xfrm>
            <a:off x="2902008" y="2032615"/>
            <a:ext cx="297540" cy="351099"/>
            <a:chOff x="5632666" y="3805806"/>
            <a:chExt cx="297540" cy="376070"/>
          </a:xfrm>
        </p:grpSpPr>
        <p:sp>
          <p:nvSpPr>
            <p:cNvPr id="1012" name="Google Shape;1012;p43"/>
            <p:cNvSpPr/>
            <p:nvPr/>
          </p:nvSpPr>
          <p:spPr>
            <a:xfrm>
              <a:off x="5632666" y="3805806"/>
              <a:ext cx="297540" cy="376070"/>
            </a:xfrm>
            <a:custGeom>
              <a:rect b="b" l="l" r="r" t="t"/>
              <a:pathLst>
                <a:path extrusionOk="0" h="13744" w="10874">
                  <a:moveTo>
                    <a:pt x="8457" y="804"/>
                  </a:moveTo>
                  <a:lnTo>
                    <a:pt x="8457" y="4193"/>
                  </a:lnTo>
                  <a:lnTo>
                    <a:pt x="10068" y="5804"/>
                  </a:lnTo>
                  <a:lnTo>
                    <a:pt x="10068" y="6844"/>
                  </a:lnTo>
                  <a:lnTo>
                    <a:pt x="9262" y="6844"/>
                  </a:lnTo>
                  <a:lnTo>
                    <a:pt x="9262" y="9024"/>
                  </a:lnTo>
                  <a:lnTo>
                    <a:pt x="10068" y="9829"/>
                  </a:lnTo>
                  <a:lnTo>
                    <a:pt x="10068" y="11328"/>
                  </a:lnTo>
                  <a:lnTo>
                    <a:pt x="806" y="11328"/>
                  </a:lnTo>
                  <a:lnTo>
                    <a:pt x="806" y="804"/>
                  </a:lnTo>
                  <a:close/>
                  <a:moveTo>
                    <a:pt x="10068" y="12133"/>
                  </a:moveTo>
                  <a:lnTo>
                    <a:pt x="10068" y="12939"/>
                  </a:lnTo>
                  <a:lnTo>
                    <a:pt x="806" y="12939"/>
                  </a:lnTo>
                  <a:lnTo>
                    <a:pt x="806" y="12133"/>
                  </a:lnTo>
                  <a:close/>
                  <a:moveTo>
                    <a:pt x="1" y="0"/>
                  </a:moveTo>
                  <a:lnTo>
                    <a:pt x="1" y="13744"/>
                  </a:lnTo>
                  <a:lnTo>
                    <a:pt x="10873" y="13744"/>
                  </a:lnTo>
                  <a:lnTo>
                    <a:pt x="10873" y="9496"/>
                  </a:lnTo>
                  <a:lnTo>
                    <a:pt x="10068" y="8691"/>
                  </a:lnTo>
                  <a:lnTo>
                    <a:pt x="10068" y="7649"/>
                  </a:lnTo>
                  <a:lnTo>
                    <a:pt x="10873" y="7649"/>
                  </a:lnTo>
                  <a:lnTo>
                    <a:pt x="10873" y="5469"/>
                  </a:lnTo>
                  <a:lnTo>
                    <a:pt x="9262" y="3860"/>
                  </a:lnTo>
                  <a:lnTo>
                    <a:pt x="92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3"/>
            <p:cNvSpPr/>
            <p:nvPr/>
          </p:nvSpPr>
          <p:spPr>
            <a:xfrm>
              <a:off x="5676747" y="3849833"/>
              <a:ext cx="165297" cy="121243"/>
            </a:xfrm>
            <a:custGeom>
              <a:rect b="b" l="l" r="r" t="t"/>
              <a:pathLst>
                <a:path extrusionOk="0" h="4431" w="6041">
                  <a:moveTo>
                    <a:pt x="1745" y="806"/>
                  </a:moveTo>
                  <a:lnTo>
                    <a:pt x="1745" y="3626"/>
                  </a:lnTo>
                  <a:lnTo>
                    <a:pt x="806" y="3626"/>
                  </a:lnTo>
                  <a:lnTo>
                    <a:pt x="806" y="806"/>
                  </a:lnTo>
                  <a:close/>
                  <a:moveTo>
                    <a:pt x="3491" y="806"/>
                  </a:moveTo>
                  <a:lnTo>
                    <a:pt x="3491" y="3626"/>
                  </a:lnTo>
                  <a:lnTo>
                    <a:pt x="2550" y="3626"/>
                  </a:lnTo>
                  <a:lnTo>
                    <a:pt x="2550" y="806"/>
                  </a:lnTo>
                  <a:close/>
                  <a:moveTo>
                    <a:pt x="5235" y="806"/>
                  </a:moveTo>
                  <a:lnTo>
                    <a:pt x="5235" y="3626"/>
                  </a:lnTo>
                  <a:lnTo>
                    <a:pt x="4296" y="3626"/>
                  </a:lnTo>
                  <a:lnTo>
                    <a:pt x="4296" y="806"/>
                  </a:lnTo>
                  <a:close/>
                  <a:moveTo>
                    <a:pt x="1" y="1"/>
                  </a:moveTo>
                  <a:lnTo>
                    <a:pt x="1" y="4431"/>
                  </a:lnTo>
                  <a:lnTo>
                    <a:pt x="6040" y="4431"/>
                  </a:lnTo>
                  <a:lnTo>
                    <a:pt x="60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" name="Google Shape;1014;p43"/>
          <p:cNvGrpSpPr/>
          <p:nvPr/>
        </p:nvGrpSpPr>
        <p:grpSpPr>
          <a:xfrm>
            <a:off x="2867765" y="743402"/>
            <a:ext cx="376098" cy="376125"/>
            <a:chOff x="7220977" y="3805752"/>
            <a:chExt cx="376098" cy="376125"/>
          </a:xfrm>
        </p:grpSpPr>
        <p:sp>
          <p:nvSpPr>
            <p:cNvPr id="1015" name="Google Shape;1015;p43"/>
            <p:cNvSpPr/>
            <p:nvPr/>
          </p:nvSpPr>
          <p:spPr>
            <a:xfrm>
              <a:off x="7220977" y="3805752"/>
              <a:ext cx="376098" cy="376125"/>
            </a:xfrm>
            <a:custGeom>
              <a:rect b="b" l="l" r="r" t="t"/>
              <a:pathLst>
                <a:path extrusionOk="0" h="13746" w="13745">
                  <a:moveTo>
                    <a:pt x="2443" y="2417"/>
                  </a:moveTo>
                  <a:lnTo>
                    <a:pt x="2443" y="3652"/>
                  </a:lnTo>
                  <a:lnTo>
                    <a:pt x="1638" y="3652"/>
                  </a:lnTo>
                  <a:lnTo>
                    <a:pt x="1638" y="2417"/>
                  </a:lnTo>
                  <a:close/>
                  <a:moveTo>
                    <a:pt x="5663" y="2417"/>
                  </a:moveTo>
                  <a:lnTo>
                    <a:pt x="5663" y="3652"/>
                  </a:lnTo>
                  <a:lnTo>
                    <a:pt x="4859" y="3652"/>
                  </a:lnTo>
                  <a:lnTo>
                    <a:pt x="4859" y="2417"/>
                  </a:lnTo>
                  <a:close/>
                  <a:moveTo>
                    <a:pt x="8885" y="2417"/>
                  </a:moveTo>
                  <a:lnTo>
                    <a:pt x="8885" y="3652"/>
                  </a:lnTo>
                  <a:lnTo>
                    <a:pt x="8080" y="3652"/>
                  </a:lnTo>
                  <a:lnTo>
                    <a:pt x="8080" y="2417"/>
                  </a:lnTo>
                  <a:close/>
                  <a:moveTo>
                    <a:pt x="12107" y="2417"/>
                  </a:moveTo>
                  <a:lnTo>
                    <a:pt x="12107" y="3652"/>
                  </a:lnTo>
                  <a:lnTo>
                    <a:pt x="11301" y="3652"/>
                  </a:lnTo>
                  <a:lnTo>
                    <a:pt x="11301" y="2417"/>
                  </a:lnTo>
                  <a:close/>
                  <a:moveTo>
                    <a:pt x="12939" y="4458"/>
                  </a:moveTo>
                  <a:lnTo>
                    <a:pt x="12939" y="9289"/>
                  </a:lnTo>
                  <a:lnTo>
                    <a:pt x="806" y="9289"/>
                  </a:lnTo>
                  <a:lnTo>
                    <a:pt x="806" y="4458"/>
                  </a:lnTo>
                  <a:close/>
                  <a:moveTo>
                    <a:pt x="2443" y="10094"/>
                  </a:moveTo>
                  <a:lnTo>
                    <a:pt x="2443" y="11330"/>
                  </a:lnTo>
                  <a:lnTo>
                    <a:pt x="1638" y="11330"/>
                  </a:lnTo>
                  <a:lnTo>
                    <a:pt x="1638" y="10094"/>
                  </a:lnTo>
                  <a:close/>
                  <a:moveTo>
                    <a:pt x="5663" y="10094"/>
                  </a:moveTo>
                  <a:lnTo>
                    <a:pt x="5663" y="11330"/>
                  </a:lnTo>
                  <a:lnTo>
                    <a:pt x="4859" y="11330"/>
                  </a:lnTo>
                  <a:lnTo>
                    <a:pt x="4859" y="10094"/>
                  </a:lnTo>
                  <a:close/>
                  <a:moveTo>
                    <a:pt x="8885" y="10094"/>
                  </a:moveTo>
                  <a:lnTo>
                    <a:pt x="8885" y="11330"/>
                  </a:lnTo>
                  <a:lnTo>
                    <a:pt x="8080" y="11330"/>
                  </a:lnTo>
                  <a:lnTo>
                    <a:pt x="8080" y="10094"/>
                  </a:lnTo>
                  <a:close/>
                  <a:moveTo>
                    <a:pt x="12107" y="10094"/>
                  </a:moveTo>
                  <a:lnTo>
                    <a:pt x="12107" y="11330"/>
                  </a:lnTo>
                  <a:lnTo>
                    <a:pt x="11301" y="11330"/>
                  </a:lnTo>
                  <a:lnTo>
                    <a:pt x="11301" y="10094"/>
                  </a:lnTo>
                  <a:close/>
                  <a:moveTo>
                    <a:pt x="1638" y="1"/>
                  </a:moveTo>
                  <a:lnTo>
                    <a:pt x="1638" y="1612"/>
                  </a:lnTo>
                  <a:lnTo>
                    <a:pt x="832" y="1612"/>
                  </a:lnTo>
                  <a:lnTo>
                    <a:pt x="832" y="3652"/>
                  </a:lnTo>
                  <a:lnTo>
                    <a:pt x="0" y="3652"/>
                  </a:lnTo>
                  <a:lnTo>
                    <a:pt x="0" y="10094"/>
                  </a:lnTo>
                  <a:lnTo>
                    <a:pt x="832" y="10094"/>
                  </a:lnTo>
                  <a:lnTo>
                    <a:pt x="832" y="12135"/>
                  </a:lnTo>
                  <a:lnTo>
                    <a:pt x="1638" y="12135"/>
                  </a:lnTo>
                  <a:lnTo>
                    <a:pt x="1638" y="13746"/>
                  </a:lnTo>
                  <a:lnTo>
                    <a:pt x="2443" y="13746"/>
                  </a:lnTo>
                  <a:lnTo>
                    <a:pt x="2443" y="12135"/>
                  </a:lnTo>
                  <a:lnTo>
                    <a:pt x="3249" y="12135"/>
                  </a:lnTo>
                  <a:lnTo>
                    <a:pt x="3249" y="10094"/>
                  </a:lnTo>
                  <a:lnTo>
                    <a:pt x="4053" y="10094"/>
                  </a:lnTo>
                  <a:lnTo>
                    <a:pt x="4053" y="12135"/>
                  </a:lnTo>
                  <a:lnTo>
                    <a:pt x="4858" y="12135"/>
                  </a:lnTo>
                  <a:lnTo>
                    <a:pt x="4858" y="13746"/>
                  </a:lnTo>
                  <a:lnTo>
                    <a:pt x="5663" y="13746"/>
                  </a:lnTo>
                  <a:lnTo>
                    <a:pt x="5663" y="12135"/>
                  </a:lnTo>
                  <a:lnTo>
                    <a:pt x="6469" y="12135"/>
                  </a:lnTo>
                  <a:lnTo>
                    <a:pt x="6469" y="10094"/>
                  </a:lnTo>
                  <a:lnTo>
                    <a:pt x="7274" y="10094"/>
                  </a:lnTo>
                  <a:lnTo>
                    <a:pt x="7274" y="12135"/>
                  </a:lnTo>
                  <a:lnTo>
                    <a:pt x="8080" y="12135"/>
                  </a:lnTo>
                  <a:lnTo>
                    <a:pt x="8080" y="13746"/>
                  </a:lnTo>
                  <a:lnTo>
                    <a:pt x="8885" y="13746"/>
                  </a:lnTo>
                  <a:lnTo>
                    <a:pt x="8885" y="12135"/>
                  </a:lnTo>
                  <a:lnTo>
                    <a:pt x="9690" y="12135"/>
                  </a:lnTo>
                  <a:lnTo>
                    <a:pt x="9690" y="10094"/>
                  </a:lnTo>
                  <a:lnTo>
                    <a:pt x="10496" y="10094"/>
                  </a:lnTo>
                  <a:lnTo>
                    <a:pt x="10496" y="12135"/>
                  </a:lnTo>
                  <a:lnTo>
                    <a:pt x="11301" y="12135"/>
                  </a:lnTo>
                  <a:lnTo>
                    <a:pt x="11301" y="13746"/>
                  </a:lnTo>
                  <a:lnTo>
                    <a:pt x="12107" y="13746"/>
                  </a:lnTo>
                  <a:lnTo>
                    <a:pt x="12107" y="12135"/>
                  </a:lnTo>
                  <a:lnTo>
                    <a:pt x="12912" y="12135"/>
                  </a:lnTo>
                  <a:lnTo>
                    <a:pt x="12912" y="10094"/>
                  </a:lnTo>
                  <a:lnTo>
                    <a:pt x="13744" y="10094"/>
                  </a:lnTo>
                  <a:lnTo>
                    <a:pt x="13744" y="3652"/>
                  </a:lnTo>
                  <a:lnTo>
                    <a:pt x="12912" y="3652"/>
                  </a:lnTo>
                  <a:lnTo>
                    <a:pt x="12912" y="1612"/>
                  </a:lnTo>
                  <a:lnTo>
                    <a:pt x="12107" y="1612"/>
                  </a:lnTo>
                  <a:lnTo>
                    <a:pt x="12107" y="1"/>
                  </a:lnTo>
                  <a:lnTo>
                    <a:pt x="11301" y="1"/>
                  </a:lnTo>
                  <a:lnTo>
                    <a:pt x="11301" y="1612"/>
                  </a:lnTo>
                  <a:lnTo>
                    <a:pt x="10496" y="1612"/>
                  </a:lnTo>
                  <a:lnTo>
                    <a:pt x="10496" y="3652"/>
                  </a:lnTo>
                  <a:lnTo>
                    <a:pt x="9690" y="3652"/>
                  </a:lnTo>
                  <a:lnTo>
                    <a:pt x="9690" y="1612"/>
                  </a:lnTo>
                  <a:lnTo>
                    <a:pt x="8885" y="1612"/>
                  </a:lnTo>
                  <a:lnTo>
                    <a:pt x="8885" y="1"/>
                  </a:lnTo>
                  <a:lnTo>
                    <a:pt x="8080" y="1"/>
                  </a:lnTo>
                  <a:lnTo>
                    <a:pt x="8080" y="1612"/>
                  </a:lnTo>
                  <a:lnTo>
                    <a:pt x="7274" y="1612"/>
                  </a:lnTo>
                  <a:lnTo>
                    <a:pt x="7274" y="3652"/>
                  </a:lnTo>
                  <a:lnTo>
                    <a:pt x="6469" y="3652"/>
                  </a:lnTo>
                  <a:lnTo>
                    <a:pt x="6469" y="1612"/>
                  </a:lnTo>
                  <a:lnTo>
                    <a:pt x="5663" y="1612"/>
                  </a:lnTo>
                  <a:lnTo>
                    <a:pt x="5663" y="1"/>
                  </a:lnTo>
                  <a:lnTo>
                    <a:pt x="4858" y="1"/>
                  </a:lnTo>
                  <a:lnTo>
                    <a:pt x="4858" y="1612"/>
                  </a:lnTo>
                  <a:lnTo>
                    <a:pt x="4053" y="1612"/>
                  </a:lnTo>
                  <a:lnTo>
                    <a:pt x="4053" y="3652"/>
                  </a:lnTo>
                  <a:lnTo>
                    <a:pt x="3249" y="3652"/>
                  </a:lnTo>
                  <a:lnTo>
                    <a:pt x="3249" y="1612"/>
                  </a:lnTo>
                  <a:lnTo>
                    <a:pt x="2443" y="1612"/>
                  </a:lnTo>
                  <a:lnTo>
                    <a:pt x="24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3"/>
            <p:cNvSpPr/>
            <p:nvPr/>
          </p:nvSpPr>
          <p:spPr>
            <a:xfrm>
              <a:off x="7364931" y="3949760"/>
              <a:ext cx="88189" cy="88135"/>
            </a:xfrm>
            <a:custGeom>
              <a:rect b="b" l="l" r="r" t="t"/>
              <a:pathLst>
                <a:path extrusionOk="0" h="3221" w="3223">
                  <a:moveTo>
                    <a:pt x="1611" y="806"/>
                  </a:moveTo>
                  <a:cubicBezTo>
                    <a:pt x="2055" y="806"/>
                    <a:pt x="2417" y="1167"/>
                    <a:pt x="2417" y="1611"/>
                  </a:cubicBezTo>
                  <a:cubicBezTo>
                    <a:pt x="2417" y="2055"/>
                    <a:pt x="2055" y="2416"/>
                    <a:pt x="1611" y="2416"/>
                  </a:cubicBezTo>
                  <a:cubicBezTo>
                    <a:pt x="1167" y="2416"/>
                    <a:pt x="806" y="2055"/>
                    <a:pt x="806" y="1611"/>
                  </a:cubicBezTo>
                  <a:cubicBezTo>
                    <a:pt x="806" y="1167"/>
                    <a:pt x="1167" y="806"/>
                    <a:pt x="1611" y="806"/>
                  </a:cubicBezTo>
                  <a:close/>
                  <a:moveTo>
                    <a:pt x="1611" y="0"/>
                  </a:moveTo>
                  <a:cubicBezTo>
                    <a:pt x="723" y="0"/>
                    <a:pt x="0" y="723"/>
                    <a:pt x="0" y="1611"/>
                  </a:cubicBezTo>
                  <a:cubicBezTo>
                    <a:pt x="0" y="2498"/>
                    <a:pt x="723" y="3220"/>
                    <a:pt x="1611" y="3220"/>
                  </a:cubicBezTo>
                  <a:cubicBezTo>
                    <a:pt x="2500" y="3220"/>
                    <a:pt x="3222" y="2498"/>
                    <a:pt x="3222" y="1611"/>
                  </a:cubicBezTo>
                  <a:cubicBezTo>
                    <a:pt x="3222" y="723"/>
                    <a:pt x="2500" y="0"/>
                    <a:pt x="16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" name="Google Shape;1017;p43"/>
          <p:cNvGrpSpPr/>
          <p:nvPr/>
        </p:nvGrpSpPr>
        <p:grpSpPr>
          <a:xfrm>
            <a:off x="2867762" y="3187873"/>
            <a:ext cx="376098" cy="351150"/>
            <a:chOff x="8036024" y="3805752"/>
            <a:chExt cx="376098" cy="376125"/>
          </a:xfrm>
        </p:grpSpPr>
        <p:sp>
          <p:nvSpPr>
            <p:cNvPr id="1018" name="Google Shape;1018;p43"/>
            <p:cNvSpPr/>
            <p:nvPr/>
          </p:nvSpPr>
          <p:spPr>
            <a:xfrm>
              <a:off x="8036024" y="3805752"/>
              <a:ext cx="376098" cy="376125"/>
            </a:xfrm>
            <a:custGeom>
              <a:rect b="b" l="l" r="r" t="t"/>
              <a:pathLst>
                <a:path extrusionOk="0" h="13746" w="13745">
                  <a:moveTo>
                    <a:pt x="6872" y="806"/>
                  </a:moveTo>
                  <a:cubicBezTo>
                    <a:pt x="10216" y="806"/>
                    <a:pt x="12939" y="3529"/>
                    <a:pt x="12939" y="6874"/>
                  </a:cubicBezTo>
                  <a:cubicBezTo>
                    <a:pt x="12939" y="10218"/>
                    <a:pt x="10216" y="12941"/>
                    <a:pt x="6872" y="12941"/>
                  </a:cubicBezTo>
                  <a:cubicBezTo>
                    <a:pt x="3527" y="12941"/>
                    <a:pt x="805" y="10219"/>
                    <a:pt x="805" y="6874"/>
                  </a:cubicBezTo>
                  <a:cubicBezTo>
                    <a:pt x="805" y="3529"/>
                    <a:pt x="3527" y="806"/>
                    <a:pt x="6872" y="806"/>
                  </a:cubicBezTo>
                  <a:close/>
                  <a:moveTo>
                    <a:pt x="12939" y="10108"/>
                  </a:moveTo>
                  <a:lnTo>
                    <a:pt x="12939" y="12941"/>
                  </a:lnTo>
                  <a:lnTo>
                    <a:pt x="11730" y="12941"/>
                  </a:lnTo>
                  <a:lnTo>
                    <a:pt x="11730" y="11733"/>
                  </a:lnTo>
                  <a:cubicBezTo>
                    <a:pt x="12218" y="11245"/>
                    <a:pt x="12623" y="10699"/>
                    <a:pt x="12939" y="10108"/>
                  </a:cubicBezTo>
                  <a:close/>
                  <a:moveTo>
                    <a:pt x="6872" y="1"/>
                  </a:moveTo>
                  <a:cubicBezTo>
                    <a:pt x="5037" y="1"/>
                    <a:pt x="3311" y="716"/>
                    <a:pt x="2013" y="2014"/>
                  </a:cubicBezTo>
                  <a:cubicBezTo>
                    <a:pt x="715" y="3312"/>
                    <a:pt x="1" y="5038"/>
                    <a:pt x="1" y="6874"/>
                  </a:cubicBezTo>
                  <a:cubicBezTo>
                    <a:pt x="1" y="8708"/>
                    <a:pt x="715" y="10434"/>
                    <a:pt x="2013" y="11733"/>
                  </a:cubicBezTo>
                  <a:cubicBezTo>
                    <a:pt x="3311" y="13031"/>
                    <a:pt x="5037" y="13746"/>
                    <a:pt x="6872" y="13746"/>
                  </a:cubicBezTo>
                  <a:cubicBezTo>
                    <a:pt x="8350" y="13746"/>
                    <a:pt x="9755" y="13282"/>
                    <a:pt x="10926" y="12425"/>
                  </a:cubicBezTo>
                  <a:lnTo>
                    <a:pt x="10926" y="13746"/>
                  </a:lnTo>
                  <a:lnTo>
                    <a:pt x="13744" y="13746"/>
                  </a:lnTo>
                  <a:lnTo>
                    <a:pt x="13744" y="6874"/>
                  </a:lnTo>
                  <a:cubicBezTo>
                    <a:pt x="13744" y="5038"/>
                    <a:pt x="13029" y="3312"/>
                    <a:pt x="11732" y="2014"/>
                  </a:cubicBezTo>
                  <a:cubicBezTo>
                    <a:pt x="10433" y="716"/>
                    <a:pt x="8708" y="1"/>
                    <a:pt x="68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3"/>
            <p:cNvSpPr/>
            <p:nvPr/>
          </p:nvSpPr>
          <p:spPr>
            <a:xfrm>
              <a:off x="8080050" y="3849833"/>
              <a:ext cx="287990" cy="287990"/>
            </a:xfrm>
            <a:custGeom>
              <a:rect b="b" l="l" r="r" t="t"/>
              <a:pathLst>
                <a:path extrusionOk="0" h="10525" w="10525">
                  <a:moveTo>
                    <a:pt x="5263" y="806"/>
                  </a:moveTo>
                  <a:cubicBezTo>
                    <a:pt x="6973" y="806"/>
                    <a:pt x="8461" y="1774"/>
                    <a:pt x="9208" y="3193"/>
                  </a:cubicBezTo>
                  <a:lnTo>
                    <a:pt x="6956" y="4126"/>
                  </a:lnTo>
                  <a:cubicBezTo>
                    <a:pt x="6589" y="3581"/>
                    <a:pt x="5968" y="3222"/>
                    <a:pt x="5263" y="3222"/>
                  </a:cubicBezTo>
                  <a:cubicBezTo>
                    <a:pt x="4558" y="3222"/>
                    <a:pt x="3937" y="3581"/>
                    <a:pt x="3570" y="4126"/>
                  </a:cubicBezTo>
                  <a:lnTo>
                    <a:pt x="1318" y="3193"/>
                  </a:lnTo>
                  <a:cubicBezTo>
                    <a:pt x="2064" y="1774"/>
                    <a:pt x="3553" y="806"/>
                    <a:pt x="5263" y="806"/>
                  </a:cubicBezTo>
                  <a:close/>
                  <a:moveTo>
                    <a:pt x="5263" y="4028"/>
                  </a:moveTo>
                  <a:cubicBezTo>
                    <a:pt x="5944" y="4028"/>
                    <a:pt x="6498" y="4581"/>
                    <a:pt x="6498" y="5263"/>
                  </a:cubicBezTo>
                  <a:cubicBezTo>
                    <a:pt x="6498" y="5943"/>
                    <a:pt x="5944" y="6497"/>
                    <a:pt x="5263" y="6497"/>
                  </a:cubicBezTo>
                  <a:cubicBezTo>
                    <a:pt x="4582" y="6497"/>
                    <a:pt x="4028" y="5943"/>
                    <a:pt x="4028" y="5263"/>
                  </a:cubicBezTo>
                  <a:cubicBezTo>
                    <a:pt x="4028" y="4581"/>
                    <a:pt x="4582" y="4028"/>
                    <a:pt x="5263" y="4028"/>
                  </a:cubicBezTo>
                  <a:close/>
                  <a:moveTo>
                    <a:pt x="1009" y="3936"/>
                  </a:moveTo>
                  <a:lnTo>
                    <a:pt x="3260" y="4870"/>
                  </a:lnTo>
                  <a:cubicBezTo>
                    <a:pt x="3237" y="4996"/>
                    <a:pt x="3223" y="5128"/>
                    <a:pt x="3223" y="5263"/>
                  </a:cubicBezTo>
                  <a:cubicBezTo>
                    <a:pt x="3223" y="5397"/>
                    <a:pt x="3237" y="5529"/>
                    <a:pt x="3260" y="5655"/>
                  </a:cubicBezTo>
                  <a:lnTo>
                    <a:pt x="1009" y="6589"/>
                  </a:lnTo>
                  <a:cubicBezTo>
                    <a:pt x="878" y="6170"/>
                    <a:pt x="806" y="5724"/>
                    <a:pt x="806" y="5263"/>
                  </a:cubicBezTo>
                  <a:cubicBezTo>
                    <a:pt x="806" y="4801"/>
                    <a:pt x="878" y="4355"/>
                    <a:pt x="1009" y="3936"/>
                  </a:cubicBezTo>
                  <a:close/>
                  <a:moveTo>
                    <a:pt x="9518" y="3936"/>
                  </a:moveTo>
                  <a:cubicBezTo>
                    <a:pt x="9649" y="4355"/>
                    <a:pt x="9719" y="4801"/>
                    <a:pt x="9719" y="5263"/>
                  </a:cubicBezTo>
                  <a:cubicBezTo>
                    <a:pt x="9719" y="5724"/>
                    <a:pt x="9649" y="6170"/>
                    <a:pt x="9518" y="6589"/>
                  </a:cubicBezTo>
                  <a:lnTo>
                    <a:pt x="7265" y="5655"/>
                  </a:lnTo>
                  <a:cubicBezTo>
                    <a:pt x="7290" y="5529"/>
                    <a:pt x="7303" y="5397"/>
                    <a:pt x="7303" y="5263"/>
                  </a:cubicBezTo>
                  <a:cubicBezTo>
                    <a:pt x="7303" y="5128"/>
                    <a:pt x="7290" y="4996"/>
                    <a:pt x="7265" y="4870"/>
                  </a:cubicBezTo>
                  <a:lnTo>
                    <a:pt x="9518" y="3936"/>
                  </a:lnTo>
                  <a:close/>
                  <a:moveTo>
                    <a:pt x="6956" y="6400"/>
                  </a:moveTo>
                  <a:lnTo>
                    <a:pt x="9208" y="7332"/>
                  </a:lnTo>
                  <a:cubicBezTo>
                    <a:pt x="8461" y="8750"/>
                    <a:pt x="6973" y="9719"/>
                    <a:pt x="5263" y="9719"/>
                  </a:cubicBezTo>
                  <a:cubicBezTo>
                    <a:pt x="3553" y="9719"/>
                    <a:pt x="2064" y="8750"/>
                    <a:pt x="1318" y="7332"/>
                  </a:cubicBezTo>
                  <a:lnTo>
                    <a:pt x="3570" y="6400"/>
                  </a:lnTo>
                  <a:cubicBezTo>
                    <a:pt x="3937" y="6944"/>
                    <a:pt x="4558" y="7303"/>
                    <a:pt x="5263" y="7303"/>
                  </a:cubicBezTo>
                  <a:cubicBezTo>
                    <a:pt x="5968" y="7303"/>
                    <a:pt x="6589" y="6944"/>
                    <a:pt x="6956" y="6400"/>
                  </a:cubicBezTo>
                  <a:close/>
                  <a:moveTo>
                    <a:pt x="5263" y="1"/>
                  </a:moveTo>
                  <a:cubicBezTo>
                    <a:pt x="2362" y="1"/>
                    <a:pt x="1" y="2362"/>
                    <a:pt x="1" y="5263"/>
                  </a:cubicBezTo>
                  <a:cubicBezTo>
                    <a:pt x="1" y="8164"/>
                    <a:pt x="2362" y="10524"/>
                    <a:pt x="5263" y="10524"/>
                  </a:cubicBezTo>
                  <a:cubicBezTo>
                    <a:pt x="8165" y="10524"/>
                    <a:pt x="10525" y="8164"/>
                    <a:pt x="10525" y="5263"/>
                  </a:cubicBezTo>
                  <a:cubicBezTo>
                    <a:pt x="10525" y="2362"/>
                    <a:pt x="8165" y="1"/>
                    <a:pt x="52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0" name="Google Shape;1020;p43"/>
          <p:cNvSpPr txBox="1"/>
          <p:nvPr/>
        </p:nvSpPr>
        <p:spPr>
          <a:xfrm>
            <a:off x="5146375" y="829702"/>
            <a:ext cx="32880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Data Collection</a:t>
            </a: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images, student ID, converting images into trainable formats(JPEG,JNG, and others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1" name="Google Shape;1021;p43"/>
          <p:cNvSpPr txBox="1"/>
          <p:nvPr/>
        </p:nvSpPr>
        <p:spPr>
          <a:xfrm>
            <a:off x="3697275" y="829723"/>
            <a:ext cx="1262400" cy="6669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Data Collection</a:t>
            </a:r>
            <a:endParaRPr sz="1500">
              <a:solidFill>
                <a:srgbClr val="00F4AD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022" name="Google Shape;1022;p43"/>
          <p:cNvSpPr txBox="1"/>
          <p:nvPr/>
        </p:nvSpPr>
        <p:spPr>
          <a:xfrm>
            <a:off x="5146400" y="3082576"/>
            <a:ext cx="32880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Storing and managing </a:t>
            </a:r>
            <a:r>
              <a:rPr lang="en" sz="16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database </a:t>
            </a: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of student records and attendance. 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3" name="Google Shape;1023;p43"/>
          <p:cNvSpPr txBox="1"/>
          <p:nvPr/>
        </p:nvSpPr>
        <p:spPr>
          <a:xfrm>
            <a:off x="3697284" y="3178674"/>
            <a:ext cx="1262400" cy="4560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F4AD"/>
                </a:solidFill>
                <a:latin typeface="Bebas Neue"/>
                <a:ea typeface="Bebas Neue"/>
                <a:cs typeface="Bebas Neue"/>
                <a:sym typeface="Bebas Neue"/>
              </a:rPr>
              <a:t>Database System [Store Attendance]</a:t>
            </a:r>
            <a:endParaRPr sz="1500">
              <a:solidFill>
                <a:srgbClr val="00F4AD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024" name="Google Shape;1024;p43"/>
          <p:cNvSpPr txBox="1"/>
          <p:nvPr/>
        </p:nvSpPr>
        <p:spPr>
          <a:xfrm>
            <a:off x="5134696" y="2004182"/>
            <a:ext cx="32880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Model Training</a:t>
            </a: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" sz="16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Image Augmentation</a:t>
            </a:r>
            <a:endParaRPr sz="1600">
              <a:solidFill>
                <a:srgbClr val="E6913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5" name="Google Shape;1025;p43"/>
          <p:cNvSpPr txBox="1"/>
          <p:nvPr/>
        </p:nvSpPr>
        <p:spPr>
          <a:xfrm>
            <a:off x="3697273" y="2000342"/>
            <a:ext cx="1262400" cy="5520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Model Training and Image Augmentation</a:t>
            </a:r>
            <a:endParaRPr sz="1500">
              <a:solidFill>
                <a:srgbClr val="00F4AD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026" name="Google Shape;1026;p43"/>
          <p:cNvCxnSpPr/>
          <p:nvPr/>
        </p:nvCxnSpPr>
        <p:spPr>
          <a:xfrm>
            <a:off x="1358650" y="3433727"/>
            <a:ext cx="1226100" cy="1076100"/>
          </a:xfrm>
          <a:prstGeom prst="bentConnector3">
            <a:avLst>
              <a:gd fmla="val -79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27" name="Google Shape;1027;p43"/>
          <p:cNvGrpSpPr/>
          <p:nvPr/>
        </p:nvGrpSpPr>
        <p:grpSpPr>
          <a:xfrm>
            <a:off x="2584332" y="4058788"/>
            <a:ext cx="942960" cy="877989"/>
            <a:chOff x="3143340" y="1371133"/>
            <a:chExt cx="942960" cy="940433"/>
          </a:xfrm>
        </p:grpSpPr>
        <p:grpSp>
          <p:nvGrpSpPr>
            <p:cNvPr id="1028" name="Google Shape;1028;p43"/>
            <p:cNvGrpSpPr/>
            <p:nvPr/>
          </p:nvGrpSpPr>
          <p:grpSpPr>
            <a:xfrm>
              <a:off x="3143340" y="1371133"/>
              <a:ext cx="940433" cy="940433"/>
              <a:chOff x="1388550" y="311575"/>
              <a:chExt cx="1099794" cy="1099794"/>
            </a:xfrm>
          </p:grpSpPr>
          <p:sp>
            <p:nvSpPr>
              <p:cNvPr id="1029" name="Google Shape;1029;p43"/>
              <p:cNvSpPr/>
              <p:nvPr/>
            </p:nvSpPr>
            <p:spPr>
              <a:xfrm>
                <a:off x="1388550" y="311575"/>
                <a:ext cx="1099794" cy="1099794"/>
              </a:xfrm>
              <a:custGeom>
                <a:rect b="b" l="l" r="r" t="t"/>
                <a:pathLst>
                  <a:path extrusionOk="0" h="5254" w="5254">
                    <a:moveTo>
                      <a:pt x="4776" y="13"/>
                    </a:moveTo>
                    <a:cubicBezTo>
                      <a:pt x="5032" y="13"/>
                      <a:pt x="5241" y="222"/>
                      <a:pt x="5241" y="478"/>
                    </a:cubicBezTo>
                    <a:lnTo>
                      <a:pt x="5241" y="4776"/>
                    </a:lnTo>
                    <a:cubicBezTo>
                      <a:pt x="5241" y="5033"/>
                      <a:pt x="5032" y="5240"/>
                      <a:pt x="4776" y="5240"/>
                    </a:cubicBezTo>
                    <a:lnTo>
                      <a:pt x="478" y="5240"/>
                    </a:lnTo>
                    <a:cubicBezTo>
                      <a:pt x="221" y="5240"/>
                      <a:pt x="14" y="5033"/>
                      <a:pt x="14" y="4776"/>
                    </a:cubicBezTo>
                    <a:lnTo>
                      <a:pt x="14" y="478"/>
                    </a:lnTo>
                    <a:cubicBezTo>
                      <a:pt x="14" y="222"/>
                      <a:pt x="221" y="13"/>
                      <a:pt x="478" y="13"/>
                    </a:cubicBezTo>
                    <a:close/>
                    <a:moveTo>
                      <a:pt x="478" y="1"/>
                    </a:moveTo>
                    <a:cubicBezTo>
                      <a:pt x="214" y="1"/>
                      <a:pt x="0" y="215"/>
                      <a:pt x="0" y="478"/>
                    </a:cubicBezTo>
                    <a:lnTo>
                      <a:pt x="0" y="4776"/>
                    </a:lnTo>
                    <a:cubicBezTo>
                      <a:pt x="0" y="5040"/>
                      <a:pt x="214" y="5254"/>
                      <a:pt x="478" y="5254"/>
                    </a:cubicBezTo>
                    <a:lnTo>
                      <a:pt x="4776" y="5254"/>
                    </a:lnTo>
                    <a:cubicBezTo>
                      <a:pt x="5039" y="5254"/>
                      <a:pt x="5253" y="5040"/>
                      <a:pt x="5253" y="4776"/>
                    </a:cubicBezTo>
                    <a:lnTo>
                      <a:pt x="5253" y="478"/>
                    </a:lnTo>
                    <a:cubicBezTo>
                      <a:pt x="5253" y="215"/>
                      <a:pt x="5039" y="1"/>
                      <a:pt x="4776" y="1"/>
                    </a:cubicBez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43"/>
              <p:cNvSpPr/>
              <p:nvPr/>
            </p:nvSpPr>
            <p:spPr>
              <a:xfrm>
                <a:off x="1540103" y="463337"/>
                <a:ext cx="796482" cy="796482"/>
              </a:xfrm>
              <a:custGeom>
                <a:rect b="b" l="l" r="r" t="t"/>
                <a:pathLst>
                  <a:path extrusionOk="0" h="3805" w="3805">
                    <a:moveTo>
                      <a:pt x="3458" y="14"/>
                    </a:moveTo>
                    <a:cubicBezTo>
                      <a:pt x="3642" y="14"/>
                      <a:pt x="3791" y="163"/>
                      <a:pt x="3791" y="347"/>
                    </a:cubicBezTo>
                    <a:lnTo>
                      <a:pt x="3791" y="3458"/>
                    </a:lnTo>
                    <a:cubicBezTo>
                      <a:pt x="3791" y="3642"/>
                      <a:pt x="3642" y="3791"/>
                      <a:pt x="3458" y="3791"/>
                    </a:cubicBezTo>
                    <a:lnTo>
                      <a:pt x="347" y="3791"/>
                    </a:lnTo>
                    <a:cubicBezTo>
                      <a:pt x="163" y="3791"/>
                      <a:pt x="14" y="3642"/>
                      <a:pt x="14" y="3458"/>
                    </a:cubicBezTo>
                    <a:lnTo>
                      <a:pt x="14" y="347"/>
                    </a:lnTo>
                    <a:cubicBezTo>
                      <a:pt x="14" y="163"/>
                      <a:pt x="163" y="14"/>
                      <a:pt x="347" y="14"/>
                    </a:cubicBezTo>
                    <a:close/>
                    <a:moveTo>
                      <a:pt x="347" y="0"/>
                    </a:moveTo>
                    <a:cubicBezTo>
                      <a:pt x="156" y="0"/>
                      <a:pt x="1" y="155"/>
                      <a:pt x="1" y="347"/>
                    </a:cubicBezTo>
                    <a:lnTo>
                      <a:pt x="1" y="3458"/>
                    </a:lnTo>
                    <a:cubicBezTo>
                      <a:pt x="1" y="3649"/>
                      <a:pt x="156" y="3804"/>
                      <a:pt x="347" y="3804"/>
                    </a:cubicBezTo>
                    <a:lnTo>
                      <a:pt x="3458" y="3804"/>
                    </a:lnTo>
                    <a:cubicBezTo>
                      <a:pt x="3650" y="3804"/>
                      <a:pt x="3805" y="3649"/>
                      <a:pt x="3805" y="3458"/>
                    </a:cubicBezTo>
                    <a:lnTo>
                      <a:pt x="3805" y="347"/>
                    </a:lnTo>
                    <a:cubicBezTo>
                      <a:pt x="3805" y="155"/>
                      <a:pt x="3650" y="0"/>
                      <a:pt x="3458" y="0"/>
                    </a:cubicBez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43"/>
              <p:cNvSpPr/>
              <p:nvPr/>
            </p:nvSpPr>
            <p:spPr>
              <a:xfrm>
                <a:off x="2026789" y="471501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43"/>
              <p:cNvSpPr/>
              <p:nvPr/>
            </p:nvSpPr>
            <p:spPr>
              <a:xfrm>
                <a:off x="2026789" y="1166887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43"/>
              <p:cNvSpPr/>
              <p:nvPr/>
            </p:nvSpPr>
            <p:spPr>
              <a:xfrm>
                <a:off x="1936988" y="471501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43"/>
              <p:cNvSpPr/>
              <p:nvPr/>
            </p:nvSpPr>
            <p:spPr>
              <a:xfrm>
                <a:off x="1936988" y="1166887"/>
                <a:ext cx="2721" cy="84567"/>
              </a:xfrm>
              <a:custGeom>
                <a:rect b="b" l="l" r="r" t="t"/>
                <a:pathLst>
                  <a:path extrusionOk="0" h="404" w="13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43"/>
              <p:cNvSpPr/>
              <p:nvPr/>
            </p:nvSpPr>
            <p:spPr>
              <a:xfrm>
                <a:off x="1847186" y="471501"/>
                <a:ext cx="2931" cy="84567"/>
              </a:xfrm>
              <a:custGeom>
                <a:rect b="b" l="l" r="r" t="t"/>
                <a:pathLst>
                  <a:path extrusionOk="0" h="404" w="14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43"/>
              <p:cNvSpPr/>
              <p:nvPr/>
            </p:nvSpPr>
            <p:spPr>
              <a:xfrm>
                <a:off x="1847186" y="1166887"/>
                <a:ext cx="2931" cy="84567"/>
              </a:xfrm>
              <a:custGeom>
                <a:rect b="b" l="l" r="r" t="t"/>
                <a:pathLst>
                  <a:path extrusionOk="0" h="404" w="14">
                    <a:moveTo>
                      <a:pt x="1" y="1"/>
                    </a:moveTo>
                    <a:lnTo>
                      <a:pt x="1" y="404"/>
                    </a:lnTo>
                    <a:lnTo>
                      <a:pt x="13" y="404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43"/>
              <p:cNvSpPr/>
              <p:nvPr/>
            </p:nvSpPr>
            <p:spPr>
              <a:xfrm>
                <a:off x="1548476" y="860222"/>
                <a:ext cx="84567" cy="2721"/>
              </a:xfrm>
              <a:custGeom>
                <a:rect b="b" l="l" r="r" t="t"/>
                <a:pathLst>
                  <a:path extrusionOk="0" h="13" w="404">
                    <a:moveTo>
                      <a:pt x="0" y="0"/>
                    </a:moveTo>
                    <a:lnTo>
                      <a:pt x="0" y="12"/>
                    </a:lnTo>
                    <a:lnTo>
                      <a:pt x="403" y="12"/>
                    </a:lnTo>
                    <a:lnTo>
                      <a:pt x="403" y="0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43"/>
              <p:cNvSpPr/>
              <p:nvPr/>
            </p:nvSpPr>
            <p:spPr>
              <a:xfrm>
                <a:off x="2243862" y="860222"/>
                <a:ext cx="84567" cy="2721"/>
              </a:xfrm>
              <a:custGeom>
                <a:rect b="b" l="l" r="r" t="t"/>
                <a:pathLst>
                  <a:path extrusionOk="0" h="13" w="404">
                    <a:moveTo>
                      <a:pt x="0" y="0"/>
                    </a:moveTo>
                    <a:lnTo>
                      <a:pt x="0" y="12"/>
                    </a:lnTo>
                    <a:lnTo>
                      <a:pt x="403" y="12"/>
                    </a:lnTo>
                    <a:lnTo>
                      <a:pt x="403" y="0"/>
                    </a:lnTo>
                    <a:close/>
                  </a:path>
                </a:pathLst>
              </a:custGeom>
              <a:solidFill>
                <a:srgbClr val="00F4AD"/>
              </a:solidFill>
              <a:ln cap="flat" cmpd="sng" w="9525">
                <a:solidFill>
                  <a:srgbClr val="00F4A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39" name="Google Shape;1039;p43"/>
            <p:cNvSpPr/>
            <p:nvPr/>
          </p:nvSpPr>
          <p:spPr>
            <a:xfrm>
              <a:off x="3143575" y="181962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3"/>
            <p:cNvSpPr/>
            <p:nvPr/>
          </p:nvSpPr>
          <p:spPr>
            <a:xfrm>
              <a:off x="3143500" y="1799109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3"/>
            <p:cNvSpPr/>
            <p:nvPr/>
          </p:nvSpPr>
          <p:spPr>
            <a:xfrm flipH="1" rot="10800000">
              <a:off x="3956400" y="188557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3"/>
            <p:cNvSpPr/>
            <p:nvPr/>
          </p:nvSpPr>
          <p:spPr>
            <a:xfrm flipH="1" rot="10800000">
              <a:off x="3956325" y="1819625"/>
              <a:ext cx="129900" cy="12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" name="Google Shape;1043;p43"/>
          <p:cNvGrpSpPr/>
          <p:nvPr/>
        </p:nvGrpSpPr>
        <p:grpSpPr>
          <a:xfrm>
            <a:off x="2867762" y="4278973"/>
            <a:ext cx="376098" cy="351150"/>
            <a:chOff x="8036024" y="3805752"/>
            <a:chExt cx="376098" cy="376125"/>
          </a:xfrm>
        </p:grpSpPr>
        <p:sp>
          <p:nvSpPr>
            <p:cNvPr id="1044" name="Google Shape;1044;p43"/>
            <p:cNvSpPr/>
            <p:nvPr/>
          </p:nvSpPr>
          <p:spPr>
            <a:xfrm>
              <a:off x="8036024" y="3805752"/>
              <a:ext cx="376098" cy="376125"/>
            </a:xfrm>
            <a:custGeom>
              <a:rect b="b" l="l" r="r" t="t"/>
              <a:pathLst>
                <a:path extrusionOk="0" h="13746" w="13745">
                  <a:moveTo>
                    <a:pt x="6872" y="806"/>
                  </a:moveTo>
                  <a:cubicBezTo>
                    <a:pt x="10216" y="806"/>
                    <a:pt x="12939" y="3529"/>
                    <a:pt x="12939" y="6874"/>
                  </a:cubicBezTo>
                  <a:cubicBezTo>
                    <a:pt x="12939" y="10218"/>
                    <a:pt x="10216" y="12941"/>
                    <a:pt x="6872" y="12941"/>
                  </a:cubicBezTo>
                  <a:cubicBezTo>
                    <a:pt x="3527" y="12941"/>
                    <a:pt x="805" y="10219"/>
                    <a:pt x="805" y="6874"/>
                  </a:cubicBezTo>
                  <a:cubicBezTo>
                    <a:pt x="805" y="3529"/>
                    <a:pt x="3527" y="806"/>
                    <a:pt x="6872" y="806"/>
                  </a:cubicBezTo>
                  <a:close/>
                  <a:moveTo>
                    <a:pt x="12939" y="10108"/>
                  </a:moveTo>
                  <a:lnTo>
                    <a:pt x="12939" y="12941"/>
                  </a:lnTo>
                  <a:lnTo>
                    <a:pt x="11730" y="12941"/>
                  </a:lnTo>
                  <a:lnTo>
                    <a:pt x="11730" y="11733"/>
                  </a:lnTo>
                  <a:cubicBezTo>
                    <a:pt x="12218" y="11245"/>
                    <a:pt x="12623" y="10699"/>
                    <a:pt x="12939" y="10108"/>
                  </a:cubicBezTo>
                  <a:close/>
                  <a:moveTo>
                    <a:pt x="6872" y="1"/>
                  </a:moveTo>
                  <a:cubicBezTo>
                    <a:pt x="5037" y="1"/>
                    <a:pt x="3311" y="716"/>
                    <a:pt x="2013" y="2014"/>
                  </a:cubicBezTo>
                  <a:cubicBezTo>
                    <a:pt x="715" y="3312"/>
                    <a:pt x="1" y="5038"/>
                    <a:pt x="1" y="6874"/>
                  </a:cubicBezTo>
                  <a:cubicBezTo>
                    <a:pt x="1" y="8708"/>
                    <a:pt x="715" y="10434"/>
                    <a:pt x="2013" y="11733"/>
                  </a:cubicBezTo>
                  <a:cubicBezTo>
                    <a:pt x="3311" y="13031"/>
                    <a:pt x="5037" y="13746"/>
                    <a:pt x="6872" y="13746"/>
                  </a:cubicBezTo>
                  <a:cubicBezTo>
                    <a:pt x="8350" y="13746"/>
                    <a:pt x="9755" y="13282"/>
                    <a:pt x="10926" y="12425"/>
                  </a:cubicBezTo>
                  <a:lnTo>
                    <a:pt x="10926" y="13746"/>
                  </a:lnTo>
                  <a:lnTo>
                    <a:pt x="13744" y="13746"/>
                  </a:lnTo>
                  <a:lnTo>
                    <a:pt x="13744" y="6874"/>
                  </a:lnTo>
                  <a:cubicBezTo>
                    <a:pt x="13744" y="5038"/>
                    <a:pt x="13029" y="3312"/>
                    <a:pt x="11732" y="2014"/>
                  </a:cubicBezTo>
                  <a:cubicBezTo>
                    <a:pt x="10433" y="716"/>
                    <a:pt x="8708" y="1"/>
                    <a:pt x="68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3"/>
            <p:cNvSpPr/>
            <p:nvPr/>
          </p:nvSpPr>
          <p:spPr>
            <a:xfrm>
              <a:off x="8080050" y="3849833"/>
              <a:ext cx="287990" cy="287990"/>
            </a:xfrm>
            <a:custGeom>
              <a:rect b="b" l="l" r="r" t="t"/>
              <a:pathLst>
                <a:path extrusionOk="0" h="10525" w="10525">
                  <a:moveTo>
                    <a:pt x="5263" y="806"/>
                  </a:moveTo>
                  <a:cubicBezTo>
                    <a:pt x="6973" y="806"/>
                    <a:pt x="8461" y="1774"/>
                    <a:pt x="9208" y="3193"/>
                  </a:cubicBezTo>
                  <a:lnTo>
                    <a:pt x="6956" y="4126"/>
                  </a:lnTo>
                  <a:cubicBezTo>
                    <a:pt x="6589" y="3581"/>
                    <a:pt x="5968" y="3222"/>
                    <a:pt x="5263" y="3222"/>
                  </a:cubicBezTo>
                  <a:cubicBezTo>
                    <a:pt x="4558" y="3222"/>
                    <a:pt x="3937" y="3581"/>
                    <a:pt x="3570" y="4126"/>
                  </a:cubicBezTo>
                  <a:lnTo>
                    <a:pt x="1318" y="3193"/>
                  </a:lnTo>
                  <a:cubicBezTo>
                    <a:pt x="2064" y="1774"/>
                    <a:pt x="3553" y="806"/>
                    <a:pt x="5263" y="806"/>
                  </a:cubicBezTo>
                  <a:close/>
                  <a:moveTo>
                    <a:pt x="5263" y="4028"/>
                  </a:moveTo>
                  <a:cubicBezTo>
                    <a:pt x="5944" y="4028"/>
                    <a:pt x="6498" y="4581"/>
                    <a:pt x="6498" y="5263"/>
                  </a:cubicBezTo>
                  <a:cubicBezTo>
                    <a:pt x="6498" y="5943"/>
                    <a:pt x="5944" y="6497"/>
                    <a:pt x="5263" y="6497"/>
                  </a:cubicBezTo>
                  <a:cubicBezTo>
                    <a:pt x="4582" y="6497"/>
                    <a:pt x="4028" y="5943"/>
                    <a:pt x="4028" y="5263"/>
                  </a:cubicBezTo>
                  <a:cubicBezTo>
                    <a:pt x="4028" y="4581"/>
                    <a:pt x="4582" y="4028"/>
                    <a:pt x="5263" y="4028"/>
                  </a:cubicBezTo>
                  <a:close/>
                  <a:moveTo>
                    <a:pt x="1009" y="3936"/>
                  </a:moveTo>
                  <a:lnTo>
                    <a:pt x="3260" y="4870"/>
                  </a:lnTo>
                  <a:cubicBezTo>
                    <a:pt x="3237" y="4996"/>
                    <a:pt x="3223" y="5128"/>
                    <a:pt x="3223" y="5263"/>
                  </a:cubicBezTo>
                  <a:cubicBezTo>
                    <a:pt x="3223" y="5397"/>
                    <a:pt x="3237" y="5529"/>
                    <a:pt x="3260" y="5655"/>
                  </a:cubicBezTo>
                  <a:lnTo>
                    <a:pt x="1009" y="6589"/>
                  </a:lnTo>
                  <a:cubicBezTo>
                    <a:pt x="878" y="6170"/>
                    <a:pt x="806" y="5724"/>
                    <a:pt x="806" y="5263"/>
                  </a:cubicBezTo>
                  <a:cubicBezTo>
                    <a:pt x="806" y="4801"/>
                    <a:pt x="878" y="4355"/>
                    <a:pt x="1009" y="3936"/>
                  </a:cubicBezTo>
                  <a:close/>
                  <a:moveTo>
                    <a:pt x="9518" y="3936"/>
                  </a:moveTo>
                  <a:cubicBezTo>
                    <a:pt x="9649" y="4355"/>
                    <a:pt x="9719" y="4801"/>
                    <a:pt x="9719" y="5263"/>
                  </a:cubicBezTo>
                  <a:cubicBezTo>
                    <a:pt x="9719" y="5724"/>
                    <a:pt x="9649" y="6170"/>
                    <a:pt x="9518" y="6589"/>
                  </a:cubicBezTo>
                  <a:lnTo>
                    <a:pt x="7265" y="5655"/>
                  </a:lnTo>
                  <a:cubicBezTo>
                    <a:pt x="7290" y="5529"/>
                    <a:pt x="7303" y="5397"/>
                    <a:pt x="7303" y="5263"/>
                  </a:cubicBezTo>
                  <a:cubicBezTo>
                    <a:pt x="7303" y="5128"/>
                    <a:pt x="7290" y="4996"/>
                    <a:pt x="7265" y="4870"/>
                  </a:cubicBezTo>
                  <a:lnTo>
                    <a:pt x="9518" y="3936"/>
                  </a:lnTo>
                  <a:close/>
                  <a:moveTo>
                    <a:pt x="6956" y="6400"/>
                  </a:moveTo>
                  <a:lnTo>
                    <a:pt x="9208" y="7332"/>
                  </a:lnTo>
                  <a:cubicBezTo>
                    <a:pt x="8461" y="8750"/>
                    <a:pt x="6973" y="9719"/>
                    <a:pt x="5263" y="9719"/>
                  </a:cubicBezTo>
                  <a:cubicBezTo>
                    <a:pt x="3553" y="9719"/>
                    <a:pt x="2064" y="8750"/>
                    <a:pt x="1318" y="7332"/>
                  </a:cubicBezTo>
                  <a:lnTo>
                    <a:pt x="3570" y="6400"/>
                  </a:lnTo>
                  <a:cubicBezTo>
                    <a:pt x="3937" y="6944"/>
                    <a:pt x="4558" y="7303"/>
                    <a:pt x="5263" y="7303"/>
                  </a:cubicBezTo>
                  <a:cubicBezTo>
                    <a:pt x="5968" y="7303"/>
                    <a:pt x="6589" y="6944"/>
                    <a:pt x="6956" y="6400"/>
                  </a:cubicBezTo>
                  <a:close/>
                  <a:moveTo>
                    <a:pt x="5263" y="1"/>
                  </a:moveTo>
                  <a:cubicBezTo>
                    <a:pt x="2362" y="1"/>
                    <a:pt x="1" y="2362"/>
                    <a:pt x="1" y="5263"/>
                  </a:cubicBezTo>
                  <a:cubicBezTo>
                    <a:pt x="1" y="8164"/>
                    <a:pt x="2362" y="10524"/>
                    <a:pt x="5263" y="10524"/>
                  </a:cubicBezTo>
                  <a:cubicBezTo>
                    <a:pt x="8165" y="10524"/>
                    <a:pt x="10525" y="8164"/>
                    <a:pt x="10525" y="5263"/>
                  </a:cubicBezTo>
                  <a:cubicBezTo>
                    <a:pt x="10525" y="2362"/>
                    <a:pt x="8165" y="1"/>
                    <a:pt x="52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6" name="Google Shape;1046;p43"/>
          <p:cNvSpPr txBox="1"/>
          <p:nvPr/>
        </p:nvSpPr>
        <p:spPr>
          <a:xfrm>
            <a:off x="5146400" y="4058747"/>
            <a:ext cx="3692700" cy="9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Schema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will consist of database for attendance, database for the trained model, and a </a:t>
            </a:r>
            <a:r>
              <a:rPr lang="en" sz="15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website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 access </a:t>
            </a:r>
            <a:r>
              <a:rPr lang="en" sz="1500">
                <a:solidFill>
                  <a:srgbClr val="E69138"/>
                </a:solidFill>
                <a:latin typeface="Roboto"/>
                <a:ea typeface="Roboto"/>
                <a:cs typeface="Roboto"/>
                <a:sym typeface="Roboto"/>
              </a:rPr>
              <a:t>attendance tracking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and upload attendance images for scoring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7" name="Google Shape;1047;p43"/>
          <p:cNvSpPr txBox="1"/>
          <p:nvPr/>
        </p:nvSpPr>
        <p:spPr>
          <a:xfrm>
            <a:off x="3697275" y="4237350"/>
            <a:ext cx="1262400" cy="488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F4AD"/>
                </a:solidFill>
                <a:latin typeface="Bebas Neue"/>
                <a:ea typeface="Bebas Neue"/>
                <a:cs typeface="Bebas Neue"/>
                <a:sym typeface="Bebas Neue"/>
              </a:rPr>
              <a:t>System Integration [Model+Schema+UI]</a:t>
            </a:r>
            <a:endParaRPr sz="1500">
              <a:solidFill>
                <a:srgbClr val="00F4AD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44"/>
          <p:cNvSpPr txBox="1"/>
          <p:nvPr>
            <p:ph idx="1" type="subTitle"/>
          </p:nvPr>
        </p:nvSpPr>
        <p:spPr>
          <a:xfrm>
            <a:off x="5999950" y="1129625"/>
            <a:ext cx="2693700" cy="105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E69138"/>
                </a:solidFill>
              </a:rPr>
              <a:t>Models Considered</a:t>
            </a:r>
            <a:r>
              <a:rPr lang="en" sz="1400"/>
              <a:t>: YOLO, ResNet, SSD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E69138"/>
                </a:solidFill>
              </a:rPr>
              <a:t>Model Selection Reasons</a:t>
            </a:r>
            <a:r>
              <a:rPr lang="en" sz="1400"/>
              <a:t>: Lightweight, fast, smaller dataset Requirement.</a:t>
            </a:r>
            <a:br>
              <a:rPr lang="en" sz="1400"/>
            </a:b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E69138"/>
                </a:solidFill>
              </a:rPr>
              <a:t>Image Augmentation</a:t>
            </a:r>
            <a:r>
              <a:rPr lang="en" sz="1400"/>
              <a:t>: tilt, grain, exposure, brightness and other </a:t>
            </a:r>
            <a:r>
              <a:rPr lang="en" sz="1400">
                <a:solidFill>
                  <a:srgbClr val="E69138"/>
                </a:solidFill>
              </a:rPr>
              <a:t>filter </a:t>
            </a:r>
            <a:r>
              <a:rPr lang="en" sz="1400"/>
              <a:t>helps increase the confidence rate. A script will be deployed to augment. This includes some variations( angles, Tilt, occlusion,etc)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E69138"/>
                </a:solidFill>
              </a:rPr>
              <a:t>UPDATE</a:t>
            </a:r>
            <a:r>
              <a:rPr lang="en" sz="1400"/>
              <a:t>: DEEP FACE MODEL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053" name="Google Shape;1053;p44"/>
          <p:cNvSpPr txBox="1"/>
          <p:nvPr>
            <p:ph idx="2" type="subTitle"/>
          </p:nvPr>
        </p:nvSpPr>
        <p:spPr>
          <a:xfrm>
            <a:off x="3227600" y="1655925"/>
            <a:ext cx="2693700" cy="105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/>
              <a:t>Flask allows for communication with MySQL database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r>
              <a:rPr lang="en"/>
              <a:t>Flask will also enable attendance checker to run the actual face detection scripts which will then update database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44"/>
          <p:cNvSpPr txBox="1"/>
          <p:nvPr>
            <p:ph idx="3" type="title"/>
          </p:nvPr>
        </p:nvSpPr>
        <p:spPr>
          <a:xfrm>
            <a:off x="5999925" y="596725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Model Training and Image Augmentation</a:t>
            </a:r>
            <a:endParaRPr sz="1800"/>
          </a:p>
        </p:txBody>
      </p:sp>
      <p:sp>
        <p:nvSpPr>
          <p:cNvPr id="1055" name="Google Shape;1055;p44"/>
          <p:cNvSpPr txBox="1"/>
          <p:nvPr>
            <p:ph idx="4" type="title"/>
          </p:nvPr>
        </p:nvSpPr>
        <p:spPr>
          <a:xfrm>
            <a:off x="3227600" y="1129625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Flask</a:t>
            </a:r>
            <a:endParaRPr/>
          </a:p>
        </p:txBody>
      </p:sp>
      <p:sp>
        <p:nvSpPr>
          <p:cNvPr id="1056" name="Google Shape;1056;p44"/>
          <p:cNvSpPr txBox="1"/>
          <p:nvPr>
            <p:ph idx="1" type="subTitle"/>
          </p:nvPr>
        </p:nvSpPr>
        <p:spPr>
          <a:xfrm>
            <a:off x="455250" y="901025"/>
            <a:ext cx="2693700" cy="411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For data collection we are using </a:t>
            </a:r>
            <a:r>
              <a:rPr lang="en" sz="1300">
                <a:solidFill>
                  <a:srgbClr val="FF9900"/>
                </a:solidFill>
              </a:rPr>
              <a:t>Deep FaceRecognizer </a:t>
            </a:r>
            <a:r>
              <a:rPr lang="en" sz="1300"/>
              <a:t>to identify the objects or in this case the faces we scanned using the YOLO model.</a:t>
            </a:r>
            <a:endParaRPr sz="13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E69138"/>
                </a:solidFill>
              </a:rPr>
              <a:t>Collecting images</a:t>
            </a:r>
            <a:r>
              <a:rPr lang="en" sz="1300"/>
              <a:t> from YOLO v8 then DeepFace compares the images side by side to test for similarities.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E69138"/>
                </a:solidFill>
              </a:rPr>
              <a:t>Ensuring format compatibility</a:t>
            </a:r>
            <a:r>
              <a:rPr lang="en" sz="1300"/>
              <a:t>, converting images to a standard one like JPEG or PNG. </a:t>
            </a:r>
            <a:r>
              <a:rPr b="1" lang="en" sz="1300">
                <a:solidFill>
                  <a:srgbClr val="E69138"/>
                </a:solidFill>
              </a:rPr>
              <a:t>Making sure the image format is standardized.</a:t>
            </a:r>
            <a:endParaRPr b="1" sz="1300">
              <a:solidFill>
                <a:srgbClr val="E69138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E69138"/>
                </a:solidFill>
              </a:rPr>
              <a:t>Labeling images</a:t>
            </a:r>
            <a:r>
              <a:rPr lang="en" sz="1300"/>
              <a:t> with </a:t>
            </a:r>
            <a:r>
              <a:rPr b="1" lang="en" sz="1300">
                <a:solidFill>
                  <a:srgbClr val="E69138"/>
                </a:solidFill>
              </a:rPr>
              <a:t>Student IDs, names, or other identifiers</a:t>
            </a:r>
            <a:r>
              <a:rPr lang="en" sz="1300"/>
              <a:t> to create a structured dataset.</a:t>
            </a:r>
            <a:endParaRPr sz="13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057" name="Google Shape;1057;p44"/>
          <p:cNvSpPr txBox="1"/>
          <p:nvPr>
            <p:ph idx="3" type="title"/>
          </p:nvPr>
        </p:nvSpPr>
        <p:spPr>
          <a:xfrm>
            <a:off x="531425" y="596725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Data Collection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p45"/>
          <p:cNvSpPr txBox="1"/>
          <p:nvPr>
            <p:ph type="title"/>
          </p:nvPr>
        </p:nvSpPr>
        <p:spPr>
          <a:xfrm>
            <a:off x="720000" y="3094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Diagrams Overview</a:t>
            </a:r>
            <a:endParaRPr/>
          </a:p>
        </p:txBody>
      </p:sp>
      <p:sp>
        <p:nvSpPr>
          <p:cNvPr id="1063" name="Google Shape;1063;p45"/>
          <p:cNvSpPr txBox="1"/>
          <p:nvPr>
            <p:ph idx="3" type="title"/>
          </p:nvPr>
        </p:nvSpPr>
        <p:spPr>
          <a:xfrm>
            <a:off x="1146850" y="979213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Diagram</a:t>
            </a:r>
            <a:endParaRPr/>
          </a:p>
        </p:txBody>
      </p:sp>
      <p:sp>
        <p:nvSpPr>
          <p:cNvPr id="1064" name="Google Shape;1064;p45"/>
          <p:cNvSpPr txBox="1"/>
          <p:nvPr>
            <p:ph idx="4" type="title"/>
          </p:nvPr>
        </p:nvSpPr>
        <p:spPr>
          <a:xfrm>
            <a:off x="5287225" y="1008150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Sequence Diagram</a:t>
            </a:r>
            <a:endParaRPr/>
          </a:p>
        </p:txBody>
      </p:sp>
      <p:pic>
        <p:nvPicPr>
          <p:cNvPr id="1065" name="Google Shape;106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7405" y="1361549"/>
            <a:ext cx="3293332" cy="3715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6" name="Google Shape;1066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13975"/>
            <a:ext cx="4682605" cy="30178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mputer Science Proposal Infographics by Slidesgo">
  <a:themeElements>
    <a:clrScheme name="Simple Light">
      <a:dk1>
        <a:srgbClr val="FFFFFF"/>
      </a:dk1>
      <a:lt1>
        <a:srgbClr val="0F3570"/>
      </a:lt1>
      <a:dk2>
        <a:srgbClr val="00F4AD"/>
      </a:dk2>
      <a:lt2>
        <a:srgbClr val="0F3570"/>
      </a:lt2>
      <a:accent1>
        <a:srgbClr val="285293"/>
      </a:accent1>
      <a:accent2>
        <a:srgbClr val="9FC5E8"/>
      </a:accent2>
      <a:accent3>
        <a:srgbClr val="434343"/>
      </a:accent3>
      <a:accent4>
        <a:srgbClr val="00F4AD"/>
      </a:accent4>
      <a:accent5>
        <a:srgbClr val="285293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mputer Science Proposal Infographics by Slidesgo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